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00"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8/20/2014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g"/><Relationship Id="rId5" Type="http://schemas.openxmlformats.org/officeDocument/2006/relationships/hyperlink" Target="mailto:SteppingStoneRealty@Gmx.com" TargetMode="External"/><Relationship Id="rId10" Type="http://schemas.openxmlformats.org/officeDocument/2006/relationships/image" Target="../media/image7.jpeg"/><Relationship Id="rId4" Type="http://schemas.openxmlformats.org/officeDocument/2006/relationships/hyperlink" Target="http://www.steppingstonerealtyinc.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79" y="0"/>
            <a:ext cx="7802879" cy="1482577"/>
          </a:xfrm>
          <a:prstGeom prst="rect">
            <a:avLst/>
          </a:prstGeom>
          <a:gradFill>
            <a:gsLst>
              <a:gs pos="0">
                <a:srgbClr val="FF0000"/>
              </a:gs>
              <a:gs pos="100000">
                <a:schemeClr val="bg1">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914400"/>
          </a:xfrm>
        </p:spPr>
        <p:txBody>
          <a:bodyPr>
            <a:normAutofit/>
          </a:bodyPr>
          <a:lstStyle/>
          <a:p>
            <a:r>
              <a:rPr lang="en-US" sz="3600" dirty="0" err="1" smtClean="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S’ville’s</a:t>
            </a:r>
            <a:r>
              <a:rPr lang="en-US" sz="3600" dirty="0" smtClean="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Best Kept Secret</a:t>
            </a:r>
            <a:endParaRPr lang="en-US" sz="3600" dirty="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p:txBody>
      </p:sp>
      <p:sp>
        <p:nvSpPr>
          <p:cNvPr id="3" name="Subtitle 2"/>
          <p:cNvSpPr>
            <a:spLocks noGrp="1"/>
          </p:cNvSpPr>
          <p:nvPr>
            <p:ph type="subTitle" idx="1"/>
          </p:nvPr>
        </p:nvSpPr>
        <p:spPr>
          <a:xfrm>
            <a:off x="1700349" y="4599161"/>
            <a:ext cx="4371702" cy="4279577"/>
          </a:xfrm>
        </p:spPr>
        <p:txBody>
          <a:bodyPr anchor="ctr">
            <a:normAutofit fontScale="32500" lnSpcReduction="20000"/>
          </a:bodyPr>
          <a:lstStyle/>
          <a:p>
            <a:r>
              <a:rPr lang="en-US" b="1" dirty="0"/>
              <a:t>Meticulously maintained ranch style home located in sought-after Dorchester County 2 School District in desirable Corey Woods. This 2200 square foot home is nestled on a .75 acre lot at the end of the cud-de-sac. An open floor plan with a splash of warm colors throughout featuring 4 comfortably-sized bedrooms, 2 full bathrooms. Huge kitchen has been tastefully decorated and accentuated with granite countertop, offers tons of cabinet space and all kitchen appliances are efficiently situated. Spacious living room, accommodating dining room area perfect for a small or large family. Additional room with a cozy fireplace can be used as a den, family room or study. Approximately 200 square foot sun room is not included in the square footage. And, as an added bonus this home comes with an extra large laundry room with pantry. This charming home has been upgraded with ceiling fans in almost every single room, lighting fixtures, crown molding and tile. Plush new carpet and fresh new paint throughout. Attached one car garage. The back of the house is an unexpected surprise. A massively park-like backyard with lots of trees and bushes. Very private and serene. Birds singing. Bees buzzing. Butterflies dancing. Greenery everywhere. Gazebo. Two storage sheds, one with electricity, one without. Transferable Termite Bond. This warm and inviting home can be yours. Corey Woods is in the heart of Summerville. Centrally located. Close to shopping centers, movie theaters, restaurants, hospitals and clinics. Hop on the interstate and you're minutes away from downtown Charleston and the beaches. Make an appointment today and Step N2 UR Future</a:t>
            </a:r>
            <a:r>
              <a:rPr lang="en-US" b="1" dirty="0" smtClean="0"/>
              <a:t>.</a:t>
            </a:r>
            <a:endParaRPr lang="en-US" b="1"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79" y="8931058"/>
            <a:ext cx="1249680" cy="11159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09062" y="8931058"/>
            <a:ext cx="1663338" cy="11159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943100" y="8911934"/>
            <a:ext cx="3886200" cy="1154162"/>
          </a:xfrm>
          <a:prstGeom prst="rect">
            <a:avLst/>
          </a:prstGeom>
        </p:spPr>
        <p:txBody>
          <a:bodyPr anchor="ctr">
            <a:spAutoFit/>
          </a:bodyPr>
          <a:lstStyle/>
          <a:p>
            <a:pPr algn="ctr"/>
            <a:r>
              <a:rPr lang="en-US" sz="1100" b="1" u="sng" dirty="0" smtClean="0">
                <a:latin typeface="Verdana" panose="020B0604030504040204" pitchFamily="34" charset="0"/>
                <a:ea typeface="Verdana" panose="020B0604030504040204" pitchFamily="34" charset="0"/>
                <a:cs typeface="Verdana" panose="020B0604030504040204" pitchFamily="34" charset="0"/>
              </a:rPr>
              <a:t>For </a:t>
            </a:r>
            <a:r>
              <a:rPr lang="en-US" sz="1100" b="1" u="sng" dirty="0">
                <a:latin typeface="Verdana" panose="020B0604030504040204" pitchFamily="34" charset="0"/>
                <a:ea typeface="Verdana" panose="020B0604030504040204" pitchFamily="34" charset="0"/>
                <a:cs typeface="Verdana" panose="020B0604030504040204" pitchFamily="34" charset="0"/>
              </a:rPr>
              <a:t>More Information Contact: </a:t>
            </a:r>
            <a:endParaRPr lang="en-US" sz="1100" u="sng" dirty="0">
              <a:latin typeface="Verdana" panose="020B0604030504040204" pitchFamily="34" charset="0"/>
              <a:ea typeface="Verdana" panose="020B0604030504040204" pitchFamily="34" charset="0"/>
              <a:cs typeface="Verdana" panose="020B0604030504040204" pitchFamily="34" charset="0"/>
            </a:endParaRPr>
          </a:p>
          <a:p>
            <a:pPr algn="ctr"/>
            <a:endParaRPr lang="en-US" sz="1200" b="1" dirty="0" smtClean="0">
              <a:latin typeface="Verdana" panose="020B0604030504040204" pitchFamily="34" charset="0"/>
              <a:ea typeface="Verdana" panose="020B0604030504040204" pitchFamily="34" charset="0"/>
              <a:cs typeface="Verdana" panose="020B0604030504040204" pitchFamily="34" charset="0"/>
            </a:endParaRPr>
          </a:p>
          <a:p>
            <a:pPr algn="ctr"/>
            <a:r>
              <a:rPr lang="en-US" sz="1200" b="1" dirty="0" smtClean="0">
                <a:latin typeface="Verdana" panose="020B0604030504040204" pitchFamily="34" charset="0"/>
                <a:ea typeface="Verdana" panose="020B0604030504040204" pitchFamily="34" charset="0"/>
                <a:cs typeface="Verdana" panose="020B0604030504040204" pitchFamily="34" charset="0"/>
              </a:rPr>
              <a:t>Charles </a:t>
            </a:r>
            <a:r>
              <a:rPr lang="en-US" sz="1200" b="1" dirty="0">
                <a:latin typeface="Verdana" panose="020B0604030504040204" pitchFamily="34" charset="0"/>
                <a:ea typeface="Verdana" panose="020B0604030504040204" pitchFamily="34" charset="0"/>
                <a:cs typeface="Verdana" panose="020B0604030504040204" pitchFamily="34" charset="0"/>
              </a:rPr>
              <a:t>and Diana </a:t>
            </a:r>
            <a:endParaRPr lang="en-US" sz="1200" b="1" dirty="0" smtClean="0">
              <a:latin typeface="Verdana" panose="020B0604030504040204" pitchFamily="34" charset="0"/>
              <a:ea typeface="Verdana" panose="020B0604030504040204" pitchFamily="34" charset="0"/>
              <a:cs typeface="Verdana" panose="020B0604030504040204" pitchFamily="34" charset="0"/>
            </a:endParaRPr>
          </a:p>
          <a:p>
            <a:pPr algn="ctr"/>
            <a:r>
              <a:rPr lang="en-US" sz="1100" dirty="0">
                <a:latin typeface="Verdana" panose="020B0604030504040204" pitchFamily="34" charset="0"/>
                <a:ea typeface="Verdana" panose="020B0604030504040204" pitchFamily="34" charset="0"/>
                <a:cs typeface="Verdana" panose="020B0604030504040204" pitchFamily="34" charset="0"/>
              </a:rPr>
              <a:t>803.807.1628 843.670.3293</a:t>
            </a:r>
          </a:p>
          <a:p>
            <a:pPr algn="ctr"/>
            <a:r>
              <a:rPr lang="en-US" sz="1100" u="sng" dirty="0" smtClean="0">
                <a:latin typeface="Verdana" panose="020B0604030504040204" pitchFamily="34" charset="0"/>
                <a:ea typeface="Verdana" panose="020B0604030504040204" pitchFamily="34" charset="0"/>
                <a:cs typeface="Verdana" panose="020B0604030504040204" pitchFamily="34" charset="0"/>
                <a:hlinkClick r:id="rId4"/>
              </a:rPr>
              <a:t>SteppingStoneRealtyInc.com</a:t>
            </a:r>
            <a:endParaRPr lang="en-US" sz="1100" dirty="0">
              <a:latin typeface="Verdana" panose="020B0604030504040204" pitchFamily="34" charset="0"/>
              <a:ea typeface="Verdana" panose="020B0604030504040204" pitchFamily="34" charset="0"/>
              <a:cs typeface="Verdana" panose="020B0604030504040204" pitchFamily="34" charset="0"/>
            </a:endParaRPr>
          </a:p>
          <a:p>
            <a:pPr algn="ctr"/>
            <a:r>
              <a:rPr lang="en-US" sz="1100" dirty="0" smtClean="0">
                <a:latin typeface="Verdana" panose="020B0604030504040204" pitchFamily="34" charset="0"/>
                <a:ea typeface="Verdana" panose="020B0604030504040204" pitchFamily="34" charset="0"/>
                <a:cs typeface="Verdana" panose="020B0604030504040204" pitchFamily="34" charset="0"/>
                <a:hlinkClick r:id="rId5"/>
              </a:rPr>
              <a:t>SteppingStoneRealty@Gmx.com</a:t>
            </a:r>
            <a:r>
              <a:rPr lang="en-US" sz="1100" dirty="0" smtClean="0">
                <a:latin typeface="Verdana" panose="020B0604030504040204" pitchFamily="34" charset="0"/>
                <a:ea typeface="Verdana" panose="020B0604030504040204" pitchFamily="34" charset="0"/>
                <a:cs typeface="Verdana" panose="020B0604030504040204" pitchFamily="34" charset="0"/>
              </a:rPr>
              <a:t>  </a:t>
            </a:r>
            <a:endParaRPr lang="en-US" sz="1100" dirty="0">
              <a:latin typeface="Verdana" panose="020B0604030504040204" pitchFamily="34" charset="0"/>
              <a:ea typeface="Verdana" panose="020B0604030504040204" pitchFamily="34" charset="0"/>
              <a:cs typeface="Verdana" panose="020B0604030504040204" pitchFamily="34" charset="0"/>
            </a:endParaRPr>
          </a:p>
        </p:txBody>
      </p:sp>
      <p:pic>
        <p:nvPicPr>
          <p:cNvPr id="1033" name="Picture 9"/>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1964360" y="1773919"/>
            <a:ext cx="3843681" cy="1775986"/>
          </a:xfrm>
          <a:prstGeom prst="rect">
            <a:avLst/>
          </a:prstGeom>
          <a:noFill/>
          <a:ln>
            <a:solidFill>
              <a:srgbClr val="FF0000"/>
            </a:solidFill>
          </a:ln>
          <a:extLst>
            <a:ext uri="{909E8E84-426E-40DD-AFC4-6F175D3DCCD1}">
              <a14:hiddenFill xmlns:a14="http://schemas.microsoft.com/office/drawing/2010/main">
                <a:solidFill>
                  <a:srgbClr val="FFFFFF"/>
                </a:solidFill>
              </a14:hiddenFill>
            </a:ext>
          </a:extLst>
        </p:spPr>
      </p:pic>
      <p:grpSp>
        <p:nvGrpSpPr>
          <p:cNvPr id="7" name="Group 6"/>
          <p:cNvGrpSpPr/>
          <p:nvPr/>
        </p:nvGrpSpPr>
        <p:grpSpPr>
          <a:xfrm>
            <a:off x="125549" y="962659"/>
            <a:ext cx="7521302" cy="7016135"/>
            <a:chOff x="152400" y="962659"/>
            <a:chExt cx="7521302" cy="7016135"/>
          </a:xfrm>
        </p:grpSpPr>
        <p:pic>
          <p:nvPicPr>
            <p:cNvPr id="1028" name="Picture 4" descr="G:\All Web Sites\CVH\flyers\106ConfederateDr_082214\1419520_2994142.jpg"/>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b="11389"/>
            <a:stretch/>
          </p:blipFill>
          <p:spPr bwMode="auto">
            <a:xfrm>
              <a:off x="6109062" y="4946860"/>
              <a:ext cx="1564640" cy="1039834"/>
            </a:xfrm>
            <a:prstGeom prst="rect">
              <a:avLst/>
            </a:prstGeom>
            <a:noFill/>
            <a:ln>
              <a:solidFill>
                <a:schemeClr val="tx2">
                  <a:lumMod val="75000"/>
                </a:schemeClr>
              </a:solidFill>
            </a:ln>
            <a:extLst>
              <a:ext uri="{909E8E84-426E-40DD-AFC4-6F175D3DCCD1}">
                <a14:hiddenFill xmlns:a14="http://schemas.microsoft.com/office/drawing/2010/main">
                  <a:solidFill>
                    <a:srgbClr val="FFFFFF"/>
                  </a:solidFill>
                </a14:hiddenFill>
              </a:ext>
            </a:extLst>
          </p:spPr>
        </p:pic>
        <p:pic>
          <p:nvPicPr>
            <p:cNvPr id="1029" name="Picture 5" descr="G:\All Web Sites\CVH\flyers\106ConfederateDr_082214\1419520_3890776.jpg"/>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b="11389"/>
            <a:stretch/>
          </p:blipFill>
          <p:spPr bwMode="auto">
            <a:xfrm>
              <a:off x="152400" y="2954760"/>
              <a:ext cx="1564640" cy="1039834"/>
            </a:xfrm>
            <a:prstGeom prst="rect">
              <a:avLst/>
            </a:prstGeom>
            <a:noFill/>
            <a:ln>
              <a:solidFill>
                <a:schemeClr val="tx2">
                  <a:lumMod val="75000"/>
                </a:schemeClr>
              </a:solidFill>
            </a:ln>
            <a:extLst>
              <a:ext uri="{909E8E84-426E-40DD-AFC4-6F175D3DCCD1}">
                <a14:hiddenFill xmlns:a14="http://schemas.microsoft.com/office/drawing/2010/main">
                  <a:solidFill>
                    <a:srgbClr val="FFFFFF"/>
                  </a:solidFill>
                </a14:hiddenFill>
              </a:ext>
            </a:extLst>
          </p:spPr>
        </p:pic>
        <p:pic>
          <p:nvPicPr>
            <p:cNvPr id="1030" name="Picture 6" descr="G:\All Web Sites\CVH\flyers\106ConfederateDr_082214\1419520_4488383.jpg"/>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b="11389"/>
            <a:stretch/>
          </p:blipFill>
          <p:spPr bwMode="auto">
            <a:xfrm>
              <a:off x="152400" y="6938960"/>
              <a:ext cx="1564640" cy="1039834"/>
            </a:xfrm>
            <a:prstGeom prst="rect">
              <a:avLst/>
            </a:prstGeom>
            <a:noFill/>
            <a:ln>
              <a:solidFill>
                <a:schemeClr val="tx2">
                  <a:lumMod val="75000"/>
                </a:schemeClr>
              </a:solidFill>
            </a:ln>
            <a:extLst>
              <a:ext uri="{909E8E84-426E-40DD-AFC4-6F175D3DCCD1}">
                <a14:hiddenFill xmlns:a14="http://schemas.microsoft.com/office/drawing/2010/main">
                  <a:solidFill>
                    <a:srgbClr val="FFFFFF"/>
                  </a:solidFill>
                </a14:hiddenFill>
              </a:ext>
            </a:extLst>
          </p:spPr>
        </p:pic>
        <p:pic>
          <p:nvPicPr>
            <p:cNvPr id="1031" name="Picture 7" descr="G:\All Web Sites\CVH\flyers\106ConfederateDr_082214\1419520_5358782.jpg"/>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b="11389"/>
            <a:stretch/>
          </p:blipFill>
          <p:spPr bwMode="auto">
            <a:xfrm>
              <a:off x="152400" y="4946860"/>
              <a:ext cx="1564640" cy="1039834"/>
            </a:xfrm>
            <a:prstGeom prst="rect">
              <a:avLst/>
            </a:prstGeom>
            <a:noFill/>
            <a:ln>
              <a:solidFill>
                <a:schemeClr val="tx2">
                  <a:lumMod val="75000"/>
                </a:schemeClr>
              </a:solidFill>
            </a:ln>
            <a:extLst>
              <a:ext uri="{909E8E84-426E-40DD-AFC4-6F175D3DCCD1}">
                <a14:hiddenFill xmlns:a14="http://schemas.microsoft.com/office/drawing/2010/main">
                  <a:solidFill>
                    <a:srgbClr val="FFFFFF"/>
                  </a:solidFill>
                </a14:hiddenFill>
              </a:ext>
            </a:extLst>
          </p:spPr>
        </p:pic>
        <p:pic>
          <p:nvPicPr>
            <p:cNvPr id="1032" name="Picture 8"/>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b="11331"/>
            <a:stretch/>
          </p:blipFill>
          <p:spPr bwMode="auto">
            <a:xfrm>
              <a:off x="6109062" y="6938960"/>
              <a:ext cx="1563624" cy="1039834"/>
            </a:xfrm>
            <a:prstGeom prst="rect">
              <a:avLst/>
            </a:prstGeom>
            <a:noFill/>
            <a:ln>
              <a:solidFill>
                <a:schemeClr val="tx2">
                  <a:lumMod val="75000"/>
                </a:schemeClr>
              </a:solidFill>
            </a:ln>
            <a:extLst>
              <a:ext uri="{909E8E84-426E-40DD-AFC4-6F175D3DCCD1}">
                <a14:hiddenFill xmlns:a14="http://schemas.microsoft.com/office/drawing/2010/main">
                  <a:solidFill>
                    <a:srgbClr val="FFFFFF"/>
                  </a:solidFill>
                </a14:hiddenFill>
              </a:ext>
            </a:extLst>
          </p:spPr>
        </p:pic>
        <p:pic>
          <p:nvPicPr>
            <p:cNvPr id="1034" name="Picture 10" descr="G:\All Web Sites\CVH\flyers\106ConfederateDr_082214\1419520_0240423.jpg"/>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b="11389"/>
            <a:stretch/>
          </p:blipFill>
          <p:spPr bwMode="auto">
            <a:xfrm>
              <a:off x="6109062" y="962660"/>
              <a:ext cx="1564640" cy="1039834"/>
            </a:xfrm>
            <a:prstGeom prst="rect">
              <a:avLst/>
            </a:prstGeom>
            <a:noFill/>
            <a:ln>
              <a:solidFill>
                <a:schemeClr val="tx2">
                  <a:lumMod val="75000"/>
                </a:schemeClr>
              </a:solidFill>
            </a:ln>
            <a:extLst>
              <a:ext uri="{909E8E84-426E-40DD-AFC4-6F175D3DCCD1}">
                <a14:hiddenFill xmlns:a14="http://schemas.microsoft.com/office/drawing/2010/main">
                  <a:solidFill>
                    <a:srgbClr val="FFFFFF"/>
                  </a:solidFill>
                </a14:hiddenFill>
              </a:ext>
            </a:extLst>
          </p:spPr>
        </p:pic>
        <p:pic>
          <p:nvPicPr>
            <p:cNvPr id="1035" name="Picture 11"/>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t="10101"/>
            <a:stretch/>
          </p:blipFill>
          <p:spPr bwMode="auto">
            <a:xfrm>
              <a:off x="152401" y="962659"/>
              <a:ext cx="1564640" cy="1039835"/>
            </a:xfrm>
            <a:prstGeom prst="rect">
              <a:avLst/>
            </a:prstGeom>
            <a:noFill/>
            <a:ln>
              <a:solidFill>
                <a:schemeClr val="tx2">
                  <a:lumMod val="75000"/>
                </a:schemeClr>
              </a:solidFill>
            </a:ln>
            <a:extLst>
              <a:ext uri="{909E8E84-426E-40DD-AFC4-6F175D3DCCD1}">
                <a14:hiddenFill xmlns:a14="http://schemas.microsoft.com/office/drawing/2010/main">
                  <a:solidFill>
                    <a:srgbClr val="FFFFFF"/>
                  </a:solidFill>
                </a14:hiddenFill>
              </a:ext>
            </a:extLst>
          </p:spPr>
        </p:pic>
        <p:pic>
          <p:nvPicPr>
            <p:cNvPr id="1036" name="Picture 12" descr="G:\All Web Sites\CVH\flyers\106ConfederateDr_082214\1419520_1552413.jpg"/>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b="11389"/>
            <a:stretch/>
          </p:blipFill>
          <p:spPr bwMode="auto">
            <a:xfrm>
              <a:off x="6109062" y="2954760"/>
              <a:ext cx="1564640" cy="1039834"/>
            </a:xfrm>
            <a:prstGeom prst="rect">
              <a:avLst/>
            </a:prstGeom>
            <a:noFill/>
            <a:ln>
              <a:solidFill>
                <a:schemeClr val="tx2">
                  <a:lumMod val="75000"/>
                </a:schemeClr>
              </a:solidFill>
            </a:ln>
            <a:extLst>
              <a:ext uri="{909E8E84-426E-40DD-AFC4-6F175D3DCCD1}">
                <a14:hiddenFill xmlns:a14="http://schemas.microsoft.com/office/drawing/2010/main">
                  <a:solidFill>
                    <a:srgbClr val="FFFFFF"/>
                  </a:solidFill>
                </a14:hiddenFill>
              </a:ext>
            </a:extLst>
          </p:spPr>
        </p:pic>
      </p:grpSp>
      <p:sp>
        <p:nvSpPr>
          <p:cNvPr id="5" name="Rectangle 4"/>
          <p:cNvSpPr/>
          <p:nvPr/>
        </p:nvSpPr>
        <p:spPr>
          <a:xfrm>
            <a:off x="1971980" y="3550302"/>
            <a:ext cx="3828441" cy="1015663"/>
          </a:xfrm>
          <a:prstGeom prst="rect">
            <a:avLst/>
          </a:prstGeom>
        </p:spPr>
        <p:txBody>
          <a:bodyPr wrap="square">
            <a:spAutoFit/>
          </a:bodyPr>
          <a:lstStyle/>
          <a:p>
            <a:pPr algn="ctr"/>
            <a:r>
              <a:rPr lang="en-US" sz="24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106 Confederate Ct</a:t>
            </a:r>
          </a:p>
          <a:p>
            <a:pPr algn="ctr"/>
            <a:r>
              <a:rPr lang="en-US" sz="18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Corey Woods ~ Summerville</a:t>
            </a:r>
          </a:p>
          <a:p>
            <a:pPr algn="ctr"/>
            <a:r>
              <a:rPr lang="en-US" sz="18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MLS# 1419520 ~ $174,900</a:t>
            </a:r>
            <a:endParaRPr lang="en-US" sz="1800" dirty="0">
              <a:solidFill>
                <a:schemeClr val="tx2">
                  <a:lumMod val="50000"/>
                </a:schemeClr>
              </a:solidFill>
            </a:endParaRPr>
          </a:p>
        </p:txBody>
      </p:sp>
      <p:sp>
        <p:nvSpPr>
          <p:cNvPr id="8" name="32-Point Star 7"/>
          <p:cNvSpPr/>
          <p:nvPr/>
        </p:nvSpPr>
        <p:spPr>
          <a:xfrm>
            <a:off x="1943100" y="741288"/>
            <a:ext cx="3886199" cy="1011312"/>
          </a:xfrm>
          <a:prstGeom prst="star32">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effectLst>
                  <a:outerShdw blurRad="38100" dist="38100" dir="2700000" algn="tl">
                    <a:srgbClr val="000000">
                      <a:alpha val="43137"/>
                    </a:srgbClr>
                  </a:outerShdw>
                </a:effectLst>
              </a:rPr>
              <a:t>$</a:t>
            </a:r>
            <a:r>
              <a:rPr lang="en-US" sz="1200" b="1" dirty="0" smtClean="0">
                <a:solidFill>
                  <a:schemeClr val="tx1"/>
                </a:solidFill>
                <a:effectLst>
                  <a:outerShdw blurRad="38100" dist="38100" dir="2700000" algn="tl">
                    <a:srgbClr val="000000">
                      <a:alpha val="43137"/>
                    </a:srgbClr>
                  </a:outerShdw>
                </a:effectLst>
              </a:rPr>
              <a:t>1,000 </a:t>
            </a:r>
            <a:r>
              <a:rPr lang="en-US" sz="1200" b="1" dirty="0">
                <a:solidFill>
                  <a:schemeClr val="tx1"/>
                </a:solidFill>
                <a:effectLst>
                  <a:outerShdw blurRad="38100" dist="38100" dir="2700000" algn="tl">
                    <a:srgbClr val="000000">
                      <a:alpha val="43137"/>
                    </a:srgbClr>
                  </a:outerShdw>
                </a:effectLst>
              </a:rPr>
              <a:t>Agent Bonus if closed by October 17, 2014</a:t>
            </a:r>
          </a:p>
        </p:txBody>
      </p:sp>
    </p:spTree>
    <p:extLst>
      <p:ext uri="{BB962C8B-B14F-4D97-AF65-F5344CB8AC3E}">
        <p14:creationId xmlns:p14="http://schemas.microsoft.com/office/powerpoint/2010/main" val="14103125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341</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S’ville’s Best Kept Secret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Summerville’s Best Kept Secret</dc:title>
  <dc:creator>CVH360</dc:creator>
  <cp:lastModifiedBy>atp1313@gmail.com</cp:lastModifiedBy>
  <cp:revision>5</cp:revision>
  <dcterms:created xsi:type="dcterms:W3CDTF">2006-08-16T00:00:00Z</dcterms:created>
  <dcterms:modified xsi:type="dcterms:W3CDTF">2014-08-20T18:31:34Z</dcterms:modified>
</cp:coreProperties>
</file>