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625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E2"/>
    <a:srgbClr val="494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1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0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8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9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3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9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6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2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1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D663-8AD7-43C3-930D-4D3FB2164E51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79E0-E346-4606-85B7-ECCCBF87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0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534B-E00D-4948-910F-AD8B202BE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972" y="2057399"/>
            <a:ext cx="5763995" cy="5401317"/>
          </a:xfrm>
        </p:spPr>
        <p:txBody>
          <a:bodyPr anchor="ctr">
            <a:normAutofit/>
          </a:bodyPr>
          <a:lstStyle/>
          <a:p>
            <a:pPr algn="l"/>
            <a:r>
              <a:rPr lang="en-US" sz="1600" dirty="0">
                <a:solidFill>
                  <a:srgbClr val="494941"/>
                </a:solidFill>
                <a:latin typeface="Century Gothic" panose="020B0502020202020204" pitchFamily="34" charset="0"/>
              </a:rPr>
              <a:t>WOW - what a great Summerville location! Easy access to Nexton, I-26, Azalea Square (Target, Mellow Mushroom, etc.). This listing offers a fantastic opportunity to get in to Weatherstone for under $200K. Weatherstone features a neighborhood pool, playground, volleyball court and basketball court. Now about the home! 106 Delafield Dr has been extremely well maintained and is super clean / move-in ready***Open floorplan with vaulted ceilings***Nice kitchen counter space with breakfast bar***Living room featuring fireplace***Master bathroom with garden tub***Ceiling fans throughout***One-car garage with two-car driveway***Screened porch overlooking private backyard***Well maintained landscape***Transferable termite bond***Don't miss this great home in a great Summerville neighborhood!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DD61C-2700-4DE6-94A0-CAD5D70CD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063" y="161027"/>
            <a:ext cx="5645486" cy="189637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494941"/>
                </a:solidFill>
                <a:latin typeface="Century Gothic" panose="020B0502020202020204" pitchFamily="34" charset="0"/>
              </a:rPr>
              <a:t>106 Delafield Drive</a:t>
            </a:r>
          </a:p>
          <a:p>
            <a:pPr algn="l"/>
            <a:r>
              <a:rPr lang="en-US" sz="2000" dirty="0">
                <a:solidFill>
                  <a:srgbClr val="494941"/>
                </a:solidFill>
                <a:latin typeface="Century Gothic" panose="020B0502020202020204" pitchFamily="34" charset="0"/>
              </a:rPr>
              <a:t>Weatherstone</a:t>
            </a:r>
          </a:p>
          <a:p>
            <a:pPr algn="l"/>
            <a:r>
              <a:rPr lang="en-US" sz="2000" dirty="0">
                <a:solidFill>
                  <a:srgbClr val="494941"/>
                </a:solidFill>
                <a:latin typeface="Century Gothic" panose="020B0502020202020204" pitchFamily="34" charset="0"/>
              </a:rPr>
              <a:t>Summerville, SC 29483</a:t>
            </a:r>
          </a:p>
          <a:p>
            <a:pPr algn="l"/>
            <a:r>
              <a:rPr lang="en-US" sz="2000" dirty="0">
                <a:solidFill>
                  <a:srgbClr val="494941"/>
                </a:solidFill>
                <a:latin typeface="Century Gothic" panose="020B0502020202020204" pitchFamily="34" charset="0"/>
              </a:rPr>
              <a:t>MLS# 20022821 ~ $194,900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6A350F7-7EA9-4069-A4D4-7A34B31ED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/>
          <a:stretch/>
        </p:blipFill>
        <p:spPr>
          <a:xfrm>
            <a:off x="6216796" y="0"/>
            <a:ext cx="3267457" cy="29077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5D93468-CF9C-4514-9579-318E7179B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/>
          <a:stretch/>
        </p:blipFill>
        <p:spPr>
          <a:xfrm>
            <a:off x="13051539" y="0"/>
            <a:ext cx="3204461" cy="2907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3D823-C8CC-4532-AF8B-717230B46C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b="5941"/>
          <a:stretch/>
        </p:blipFill>
        <p:spPr>
          <a:xfrm>
            <a:off x="6216796" y="3057680"/>
            <a:ext cx="4922186" cy="3040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23E611-A085-4F8F-8B68-08321B7FED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3" b="5848"/>
          <a:stretch/>
        </p:blipFill>
        <p:spPr>
          <a:xfrm>
            <a:off x="6216795" y="6238005"/>
            <a:ext cx="4922185" cy="2905995"/>
          </a:xfrm>
          <a:prstGeom prst="rect">
            <a:avLst/>
          </a:prstGeom>
        </p:spPr>
      </p:pic>
      <p:sp>
        <p:nvSpPr>
          <p:cNvPr id="50" name="Subtitle 2">
            <a:extLst>
              <a:ext uri="{FF2B5EF4-FFF2-40B4-BE49-F238E27FC236}">
                <a16:creationId xmlns:a16="http://schemas.microsoft.com/office/drawing/2014/main" id="{0BBF0260-5F9A-48BF-9F65-9859FFABAB1F}"/>
              </a:ext>
            </a:extLst>
          </p:cNvPr>
          <p:cNvSpPr txBox="1">
            <a:spLocks/>
          </p:cNvSpPr>
          <p:nvPr/>
        </p:nvSpPr>
        <p:spPr>
          <a:xfrm>
            <a:off x="1131658" y="7654187"/>
            <a:ext cx="1885339" cy="1305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B8E2"/>
                </a:solidFill>
                <a:latin typeface="Century Gothic" panose="020B0502020202020204" pitchFamily="34" charset="0"/>
              </a:rPr>
              <a:t>Jeff Gallman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100" dirty="0">
                <a:solidFill>
                  <a:srgbClr val="494941"/>
                </a:solidFill>
                <a:latin typeface="Century Gothic" panose="020B0502020202020204" pitchFamily="34" charset="0"/>
              </a:rPr>
              <a:t>Broker-in-Charge | Owner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100" dirty="0">
                <a:solidFill>
                  <a:srgbClr val="494941"/>
                </a:solidFill>
                <a:latin typeface="Century Gothic" panose="020B0502020202020204" pitchFamily="34" charset="0"/>
              </a:rPr>
              <a:t>Bottletree Properties, LLC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100" dirty="0">
                <a:solidFill>
                  <a:srgbClr val="494941"/>
                </a:solidFill>
                <a:latin typeface="Century Gothic" panose="020B0502020202020204" pitchFamily="34" charset="0"/>
              </a:rPr>
              <a:t>Direct: 843-729-5741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100" dirty="0">
                <a:solidFill>
                  <a:srgbClr val="494941"/>
                </a:solidFill>
                <a:latin typeface="Century Gothic" panose="020B0502020202020204" pitchFamily="34" charset="0"/>
              </a:rPr>
              <a:t>jeff@bottletreeproperties.com</a:t>
            </a:r>
            <a:br>
              <a:rPr lang="en-US" sz="1100" dirty="0">
                <a:solidFill>
                  <a:srgbClr val="494941"/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rgbClr val="494941"/>
                </a:solidFill>
                <a:latin typeface="Century Gothic" panose="020B0502020202020204" pitchFamily="34" charset="0"/>
              </a:rPr>
              <a:t>BottletreeProperties.com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100" dirty="0">
                <a:solidFill>
                  <a:srgbClr val="494941"/>
                </a:solidFill>
                <a:latin typeface="Century Gothic" panose="020B0502020202020204" pitchFamily="34" charset="0"/>
              </a:rPr>
              <a:t>    /</a:t>
            </a:r>
            <a:r>
              <a:rPr lang="en-US" sz="1100" dirty="0" err="1">
                <a:solidFill>
                  <a:srgbClr val="494941"/>
                </a:solidFill>
                <a:latin typeface="Century Gothic" panose="020B0502020202020204" pitchFamily="34" charset="0"/>
              </a:rPr>
              <a:t>BottletreeProperties</a:t>
            </a:r>
            <a:endParaRPr lang="en-US" sz="1100" dirty="0">
              <a:solidFill>
                <a:srgbClr val="49494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100" dirty="0">
                <a:solidFill>
                  <a:srgbClr val="494941"/>
                </a:solidFill>
                <a:latin typeface="Century Gothic" panose="020B0502020202020204" pitchFamily="34" charset="0"/>
              </a:rPr>
              <a:t>    /</a:t>
            </a:r>
            <a:r>
              <a:rPr lang="en-US" sz="1100" dirty="0" err="1">
                <a:solidFill>
                  <a:srgbClr val="494941"/>
                </a:solidFill>
                <a:latin typeface="Century Gothic" panose="020B0502020202020204" pitchFamily="34" charset="0"/>
              </a:rPr>
              <a:t>BottletreeProperties</a:t>
            </a:r>
            <a:endParaRPr lang="en-US" sz="1100" dirty="0">
              <a:solidFill>
                <a:srgbClr val="49494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100" dirty="0">
                <a:solidFill>
                  <a:srgbClr val="494941"/>
                </a:solidFill>
                <a:latin typeface="Century Gothic" panose="020B0502020202020204" pitchFamily="34" charset="0"/>
              </a:rPr>
              <a:t>    /</a:t>
            </a:r>
            <a:r>
              <a:rPr lang="en-US" sz="1100" dirty="0" err="1">
                <a:solidFill>
                  <a:srgbClr val="494941"/>
                </a:solidFill>
                <a:latin typeface="Century Gothic" panose="020B0502020202020204" pitchFamily="34" charset="0"/>
              </a:rPr>
              <a:t>BottletreeProps</a:t>
            </a:r>
            <a:endParaRPr lang="en-US" sz="1100" dirty="0">
              <a:solidFill>
                <a:srgbClr val="49494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57035EB2-CF95-4E13-B78A-D699A5014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2" y="7654187"/>
            <a:ext cx="793770" cy="11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ent Logo">
            <a:extLst>
              <a:ext uri="{FF2B5EF4-FFF2-40B4-BE49-F238E27FC236}">
                <a16:creationId xmlns:a16="http://schemas.microsoft.com/office/drawing/2014/main" id="{3263269B-47ED-4A78-99E3-F4FFF2F8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22" y="7654187"/>
            <a:ext cx="1285708" cy="11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49FC552-443E-4330-81FB-F3EDB91C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2955" y="793765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Subtitle 2">
            <a:extLst>
              <a:ext uri="{FF2B5EF4-FFF2-40B4-BE49-F238E27FC236}">
                <a16:creationId xmlns:a16="http://schemas.microsoft.com/office/drawing/2014/main" id="{35731C7B-E6FA-4D6C-8161-2206CE123C3F}"/>
              </a:ext>
            </a:extLst>
          </p:cNvPr>
          <p:cNvSpPr txBox="1">
            <a:spLocks/>
          </p:cNvSpPr>
          <p:nvPr/>
        </p:nvSpPr>
        <p:spPr>
          <a:xfrm>
            <a:off x="4934705" y="7654187"/>
            <a:ext cx="850900" cy="219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entury Gothic" panose="020B0502020202020204" pitchFamily="34" charset="0"/>
              </a:rPr>
              <a:t>virtual tour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44DADC-6706-4E53-8EE0-4005E90533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r="21337"/>
          <a:stretch/>
        </p:blipFill>
        <p:spPr>
          <a:xfrm>
            <a:off x="11276401" y="3057680"/>
            <a:ext cx="4979600" cy="608632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A91C239-5BFA-40DE-B702-C64E502DF4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r="5669"/>
          <a:stretch/>
        </p:blipFill>
        <p:spPr>
          <a:xfrm>
            <a:off x="9517237" y="0"/>
            <a:ext cx="3384388" cy="2907792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DBDB2E-DE56-44FF-AC1F-B46D4967D9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45" y="8744484"/>
            <a:ext cx="112426" cy="9144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A269B-96D2-484F-823D-E16146BA5C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45" y="8494926"/>
            <a:ext cx="91440" cy="9144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C52928-3E00-4FFD-B908-065F42EB10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45" y="8619705"/>
            <a:ext cx="91440" cy="91440"/>
          </a:xfrm>
          <a:prstGeom prst="rect">
            <a:avLst/>
          </a:prstGeom>
        </p:spPr>
      </p:pic>
      <p:pic>
        <p:nvPicPr>
          <p:cNvPr id="18" name="Picture 4" descr="Agent Logo">
            <a:extLst>
              <a:ext uri="{FF2B5EF4-FFF2-40B4-BE49-F238E27FC236}">
                <a16:creationId xmlns:a16="http://schemas.microsoft.com/office/drawing/2014/main" id="{3D5F5B0F-BCED-4E05-A097-7B0665C76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66" y="651357"/>
            <a:ext cx="1100213" cy="10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F24DB-3B9E-49A6-95BD-2DFE851927C3}"/>
              </a:ext>
            </a:extLst>
          </p:cNvPr>
          <p:cNvGrpSpPr/>
          <p:nvPr/>
        </p:nvGrpSpPr>
        <p:grpSpPr>
          <a:xfrm>
            <a:off x="6216796" y="-25959"/>
            <a:ext cx="10039205" cy="9169959"/>
            <a:chOff x="6216796" y="-25959"/>
            <a:chExt cx="10039205" cy="91699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689A218-D235-4B08-9A5C-C3619FA0BFB9}"/>
                </a:ext>
              </a:extLst>
            </p:cNvPr>
            <p:cNvSpPr/>
            <p:nvPr/>
          </p:nvSpPr>
          <p:spPr>
            <a:xfrm>
              <a:off x="6216797" y="2900121"/>
              <a:ext cx="10039204" cy="146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583A10-AB5F-4C7A-8E6C-A08D763BAA60}"/>
                </a:ext>
              </a:extLst>
            </p:cNvPr>
            <p:cNvSpPr/>
            <p:nvPr/>
          </p:nvSpPr>
          <p:spPr>
            <a:xfrm>
              <a:off x="6216796" y="6078178"/>
              <a:ext cx="4937760" cy="14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D18A11-3C9E-4FBA-9484-04EA8F2428ED}"/>
                </a:ext>
              </a:extLst>
            </p:cNvPr>
            <p:cNvSpPr/>
            <p:nvPr/>
          </p:nvSpPr>
          <p:spPr>
            <a:xfrm rot="5400000">
              <a:off x="8152048" y="6007289"/>
              <a:ext cx="6126480" cy="14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26F533-8197-4716-A107-D27573B3B29A}"/>
                </a:ext>
              </a:extLst>
            </p:cNvPr>
            <p:cNvSpPr/>
            <p:nvPr/>
          </p:nvSpPr>
          <p:spPr>
            <a:xfrm rot="5400000">
              <a:off x="8096169" y="1389569"/>
              <a:ext cx="2926080" cy="14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52E970-13C5-492A-B189-D1F6952D0429}"/>
                </a:ext>
              </a:extLst>
            </p:cNvPr>
            <p:cNvSpPr/>
            <p:nvPr/>
          </p:nvSpPr>
          <p:spPr>
            <a:xfrm rot="5400000">
              <a:off x="11513542" y="1363610"/>
              <a:ext cx="2926080" cy="146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62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WOW - what a great Summerville location! Easy access to Nexton, I-26, Azalea Square (Target, Mellow Mushroom, etc.). This listing offers a fantastic opportunity to get in to Weatherstone for under $200K. Weatherstone features a neighborhood pool, playground, volleyball court and basketball court. Now about the home! 106 Delafield Dr has been extremely well maintained and is super clean / move-in ready***Open floorplan with vaulted ceilings***Nice kitchen counter space with breakfast bar***Living room featuring fireplace***Master bathroom with garden tub***Ceiling fans throughout***One-car garage with two-car driveway***Screened porch overlooking private backyard***Well maintained landscape***Transferable termite bond***Don't miss this great home in a great Summerville neighborhood!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WOW - check out the renovation on this beautiful 4 BEDROOM brick ranch in the conveniently located Singing Pines neighborhood! 2 MILES / 5 MINUTES TO PARK CIRCLE! Easy access to downtown Charleston, the Neck, and 526. This home is turn-key and ready for a new owner***New hard surface flooring throughout (hardwoods, LVT, and tile)***Both bathrooms are brand new with new vanities, new toilets, and new tile surrounds***New granite kitchen countertops***Kitchen island with all new cabinetry***Brand new HVAC and ductwork***New electrical and plumbing***All new fans, fixtures, and lighting throughout***New stainless steel kitchen appliances***New interior/exterior doors and hardware***Entire home has been freshly painted***Brand new wood deck off the rear of the home - perfect for grilling and entertaining***Fully renovated 4 BEDROOM homes in this location, at this price point, rarely come along...don't miss this one!</dc:title>
  <dc:creator>A. Thomas Price</dc:creator>
  <cp:lastModifiedBy>A. Thomas Price</cp:lastModifiedBy>
  <cp:revision>12</cp:revision>
  <dcterms:created xsi:type="dcterms:W3CDTF">2020-07-10T22:39:15Z</dcterms:created>
  <dcterms:modified xsi:type="dcterms:W3CDTF">2020-08-18T10:47:03Z</dcterms:modified>
</cp:coreProperties>
</file>