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4"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4"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0" y="2235202"/>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12/6/2019</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76374" y="3119898"/>
            <a:ext cx="7412676" cy="1000452"/>
          </a:xfrm>
          <a:ln>
            <a:noFill/>
          </a:ln>
          <a:effectLst/>
        </p:spPr>
        <p:txBody>
          <a:bodyPr anchor="ctr">
            <a:noAutofit/>
            <a:scene3d>
              <a:camera prst="orthographicFront"/>
              <a:lightRig rig="soft" dir="t">
                <a:rot lat="0" lon="0" rev="17220000"/>
              </a:lightRig>
            </a:scene3d>
            <a:sp3d prstMaterial="softEdge"/>
          </a:bodyPr>
          <a:lstStyle/>
          <a:p>
            <a:r>
              <a:rPr lang="en-US" sz="2400" dirty="0">
                <a:solidFill>
                  <a:schemeClr val="bg1"/>
                </a:solidFill>
                <a:effectLst/>
                <a:latin typeface="Century Gothic" panose="020B0502020202020204" pitchFamily="34" charset="0"/>
              </a:rPr>
              <a:t>106 Durrell Court</a:t>
            </a:r>
            <a:br>
              <a:rPr lang="en-US" sz="2400" b="0" dirty="0">
                <a:solidFill>
                  <a:schemeClr val="bg1"/>
                </a:solidFill>
                <a:effectLst/>
                <a:latin typeface="Century Gothic" panose="020B0502020202020204" pitchFamily="34" charset="0"/>
              </a:rPr>
            </a:br>
            <a:r>
              <a:rPr lang="en-US" sz="2000" b="0" dirty="0">
                <a:solidFill>
                  <a:schemeClr val="bg1"/>
                </a:solidFill>
                <a:effectLst/>
                <a:latin typeface="Century Gothic" panose="020B0502020202020204" pitchFamily="34" charset="0"/>
              </a:rPr>
              <a:t>Crowfield Plantation | Goose Creek, SC 29445</a:t>
            </a:r>
            <a:br>
              <a:rPr lang="en-US" sz="2000" b="0" dirty="0">
                <a:solidFill>
                  <a:schemeClr val="bg1"/>
                </a:solidFill>
                <a:effectLst/>
                <a:latin typeface="Century Gothic" panose="020B0502020202020204" pitchFamily="34" charset="0"/>
              </a:rPr>
            </a:br>
            <a:r>
              <a:rPr lang="en-US" sz="2000" b="0" dirty="0">
                <a:solidFill>
                  <a:schemeClr val="bg1"/>
                </a:solidFill>
                <a:effectLst/>
                <a:latin typeface="Century Gothic" panose="020B0502020202020204" pitchFamily="34" charset="0"/>
              </a:rPr>
              <a:t>MLS# 19033091 | $230,000</a:t>
            </a:r>
          </a:p>
        </p:txBody>
      </p:sp>
      <p:sp>
        <p:nvSpPr>
          <p:cNvPr id="3" name="Subtitle 2"/>
          <p:cNvSpPr>
            <a:spLocks noGrp="1"/>
          </p:cNvSpPr>
          <p:nvPr>
            <p:ph type="subTitle" idx="1"/>
          </p:nvPr>
        </p:nvSpPr>
        <p:spPr>
          <a:xfrm>
            <a:off x="257175" y="5272206"/>
            <a:ext cx="7715250" cy="2235104"/>
          </a:xfrm>
          <a:ln>
            <a:noFill/>
          </a:ln>
        </p:spPr>
        <p:txBody>
          <a:bodyPr anchor="ctr">
            <a:noAutofit/>
          </a:bodyPr>
          <a:lstStyle/>
          <a:p>
            <a:r>
              <a:rPr lang="en-US" sz="1400" dirty="0">
                <a:solidFill>
                  <a:schemeClr val="bg1"/>
                </a:solidFill>
                <a:latin typeface="Century Gothic" panose="020B0502020202020204" pitchFamily="34" charset="0"/>
              </a:rPr>
              <a:t>Welcome Home! A great find in the desirable Crowfield Subdivision, this freshly updated, single-story home is waiting to welcome you! As you walk through the front door, you'll notice the beautiful new hardwood laminate floors and fresh Sherwin Williams paint throughout. The bright kitchen boasts gorgeous new granite countertops, freshly painted cabinets with new hardware, new subway tile backsplash, new sink, new faucet, new disposal and new stainless steel appliances. Home upgrades include all new light fixtures, ceiling fans, door hardware, toilets, bathroom faucets and mirror. Walk out to your updated screened porch for entertaining! This home features a spacious yard with enclosed privacy fence and is freshly </a:t>
            </a:r>
            <a:r>
              <a:rPr lang="en-US" sz="1400" dirty="0" err="1">
                <a:solidFill>
                  <a:schemeClr val="bg1"/>
                </a:solidFill>
                <a:latin typeface="Century Gothic" panose="020B0502020202020204" pitchFamily="34" charset="0"/>
              </a:rPr>
              <a:t>powerwashed</a:t>
            </a:r>
            <a:r>
              <a:rPr lang="en-US" sz="1400" dirty="0">
                <a:solidFill>
                  <a:schemeClr val="bg1"/>
                </a:solidFill>
                <a:latin typeface="Century Gothic" panose="020B0502020202020204" pitchFamily="34" charset="0"/>
              </a:rPr>
              <a:t> with newly painted shutters. Come see this gem for yourself!</a:t>
            </a:r>
            <a:endParaRPr lang="en-US" sz="1400" i="1" dirty="0">
              <a:solidFill>
                <a:schemeClr val="bg1"/>
              </a:solidFill>
              <a:latin typeface="Century Gothic" panose="020B0502020202020204" pitchFamily="34" charset="0"/>
            </a:endParaRPr>
          </a:p>
        </p:txBody>
      </p:sp>
      <p:pic>
        <p:nvPicPr>
          <p:cNvPr id="6" name="Picture 5"/>
          <p:cNvPicPr>
            <a:picLocks/>
          </p:cNvPicPr>
          <p:nvPr/>
        </p:nvPicPr>
        <p:blipFill>
          <a:blip r:embed="rId2" cstate="print">
            <a:extLst>
              <a:ext uri="{28A0092B-C50C-407E-A947-70E740481C1C}">
                <a14:useLocalDpi xmlns:a14="http://schemas.microsoft.com/office/drawing/2010/main" val="0"/>
              </a:ext>
            </a:extLst>
          </a:blip>
          <a:srcRect/>
          <a:stretch/>
        </p:blipFill>
        <p:spPr>
          <a:xfrm>
            <a:off x="2285463" y="7543800"/>
            <a:ext cx="1682496" cy="1143000"/>
          </a:xfrm>
          <a:prstGeom prst="rect">
            <a:avLst/>
          </a:prstGeom>
          <a:ln>
            <a:noFill/>
          </a:ln>
          <a:effectLst>
            <a:softEdge rad="31750"/>
          </a:effectLst>
        </p:spPr>
      </p:pic>
      <p:pic>
        <p:nvPicPr>
          <p:cNvPr id="10" name="Picture 9"/>
          <p:cNvPicPr>
            <a:picLocks/>
          </p:cNvPicPr>
          <p:nvPr/>
        </p:nvPicPr>
        <p:blipFill>
          <a:blip r:embed="rId3" cstate="print">
            <a:extLst>
              <a:ext uri="{28A0092B-C50C-407E-A947-70E740481C1C}">
                <a14:useLocalDpi xmlns:a14="http://schemas.microsoft.com/office/drawing/2010/main" val="0"/>
              </a:ext>
            </a:extLst>
          </a:blip>
          <a:srcRect/>
          <a:stretch/>
        </p:blipFill>
        <p:spPr>
          <a:xfrm>
            <a:off x="4261641" y="7543800"/>
            <a:ext cx="1682496" cy="1143000"/>
          </a:xfrm>
          <a:prstGeom prst="rect">
            <a:avLst/>
          </a:prstGeom>
          <a:ln>
            <a:noFill/>
          </a:ln>
          <a:effectLst>
            <a:softEdge rad="31750"/>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6237820" y="7543800"/>
            <a:ext cx="1682496" cy="1143000"/>
          </a:xfrm>
          <a:prstGeom prst="rect">
            <a:avLst/>
          </a:prstGeom>
          <a:ln>
            <a:noFill/>
          </a:ln>
          <a:effectLst>
            <a:softEdge rad="31750"/>
          </a:effectLst>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309285" y="7543800"/>
            <a:ext cx="1682496" cy="1143000"/>
          </a:xfrm>
          <a:prstGeom prst="rect">
            <a:avLst/>
          </a:prstGeom>
          <a:ln>
            <a:noFill/>
          </a:ln>
          <a:effectLst>
            <a:softEdge rad="31750"/>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28897" y="8763001"/>
            <a:ext cx="694402" cy="1024193"/>
          </a:xfrm>
          <a:prstGeom prst="rect">
            <a:avLst/>
          </a:prstGeom>
        </p:spPr>
      </p:pic>
      <p:sp>
        <p:nvSpPr>
          <p:cNvPr id="17" name="Rectangle 16"/>
          <p:cNvSpPr/>
          <p:nvPr/>
        </p:nvSpPr>
        <p:spPr>
          <a:xfrm>
            <a:off x="228299" y="8874988"/>
            <a:ext cx="7772701" cy="800219"/>
          </a:xfrm>
          <a:prstGeom prst="rect">
            <a:avLst/>
          </a:prstGeom>
        </p:spPr>
        <p:txBody>
          <a:bodyPr wrap="square">
            <a:spAutoFit/>
          </a:bodyPr>
          <a:lstStyle/>
          <a:p>
            <a:pPr algn="ctr"/>
            <a:r>
              <a:rPr lang="en-US" sz="1800" b="1" dirty="0">
                <a:solidFill>
                  <a:schemeClr val="bg1"/>
                </a:solidFill>
                <a:latin typeface="Century Gothic" panose="020B0502020202020204" pitchFamily="34" charset="0"/>
              </a:rPr>
              <a:t>Michele Basler</a:t>
            </a:r>
          </a:p>
          <a:p>
            <a:pPr algn="ctr"/>
            <a:r>
              <a:rPr lang="en-US" sz="1400" dirty="0">
                <a:solidFill>
                  <a:schemeClr val="bg1"/>
                </a:solidFill>
                <a:latin typeface="Century Gothic" panose="020B0502020202020204" pitchFamily="34" charset="0"/>
              </a:rPr>
              <a:t>(843) 813-0330</a:t>
            </a:r>
          </a:p>
          <a:p>
            <a:pPr algn="ctr"/>
            <a:r>
              <a:rPr lang="en-US" sz="1400" dirty="0">
                <a:solidFill>
                  <a:schemeClr val="bg1"/>
                </a:solidFill>
                <a:latin typeface="Century Gothic" panose="020B0502020202020204" pitchFamily="34" charset="0"/>
              </a:rPr>
              <a:t>charleston917@gmail.com</a:t>
            </a:r>
          </a:p>
        </p:txBody>
      </p:sp>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95732" y="9045119"/>
            <a:ext cx="1114936" cy="459957"/>
          </a:xfrm>
          <a:prstGeom prst="rect">
            <a:avLst/>
          </a:prstGeom>
        </p:spPr>
      </p:pic>
      <p:sp>
        <p:nvSpPr>
          <p:cNvPr id="16" name="Rectangle 15"/>
          <p:cNvSpPr/>
          <p:nvPr/>
        </p:nvSpPr>
        <p:spPr>
          <a:xfrm>
            <a:off x="228298" y="92333"/>
            <a:ext cx="7772702" cy="461665"/>
          </a:xfrm>
          <a:prstGeom prst="rect">
            <a:avLst/>
          </a:prstGeom>
          <a:noFill/>
        </p:spPr>
        <p:txBody>
          <a:bodyPr wrap="square" lIns="91440" tIns="45720" rIns="91440" bIns="45720" anchor="ctr">
            <a:spAutoFit/>
          </a:bodyPr>
          <a:lstStyle/>
          <a:p>
            <a:pPr algn="ctr"/>
            <a:r>
              <a:rPr lang="en-US" sz="2400" b="1" i="1" dirty="0">
                <a:ln w="12700">
                  <a:solidFill>
                    <a:srgbClr val="C00000"/>
                  </a:solidFill>
                  <a:prstDash val="solid"/>
                </a:ln>
                <a:solidFill>
                  <a:srgbClr val="FFC000"/>
                </a:solidFill>
                <a:latin typeface="Century Gothic" panose="020B0502020202020204" pitchFamily="34" charset="0"/>
              </a:rPr>
              <a:t>UPDATED 3/2 in Crowfield Plantation!</a:t>
            </a:r>
            <a:endParaRPr lang="en-US" sz="2400" b="1" i="1" dirty="0">
              <a:ln w="12700">
                <a:solidFill>
                  <a:srgbClr val="C00000"/>
                </a:solidFill>
                <a:prstDash val="solid"/>
              </a:ln>
              <a:solidFill>
                <a:srgbClr val="FFC000"/>
              </a:solidFill>
            </a:endParaRPr>
          </a:p>
        </p:txBody>
      </p:sp>
      <p:sp>
        <p:nvSpPr>
          <p:cNvPr id="20" name="Rectangle 19"/>
          <p:cNvSpPr/>
          <p:nvPr/>
        </p:nvSpPr>
        <p:spPr>
          <a:xfrm>
            <a:off x="228450" y="9796790"/>
            <a:ext cx="7772399" cy="261610"/>
          </a:xfrm>
          <a:prstGeom prst="rect">
            <a:avLst/>
          </a:prstGeom>
        </p:spPr>
        <p:txBody>
          <a:bodyPr wrap="square">
            <a:spAutoFit/>
          </a:bodyPr>
          <a:lstStyle/>
          <a:p>
            <a:pPr algn="ctr"/>
            <a:r>
              <a:rPr lang="en-US" sz="1050" dirty="0">
                <a:solidFill>
                  <a:schemeClr val="bg1"/>
                </a:solidFill>
                <a:latin typeface="Century Gothic" panose="020B0502020202020204" pitchFamily="34" charset="0"/>
              </a:rPr>
              <a:t>Brand Name Real Estate | 4 Carriage Lane Suite 106 | Charleston, SC 29407</a:t>
            </a:r>
          </a:p>
        </p:txBody>
      </p:sp>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4189564" y="642591"/>
            <a:ext cx="3730752" cy="2487168"/>
          </a:xfrm>
          <a:prstGeom prst="rect">
            <a:avLst/>
          </a:prstGeom>
          <a:ln>
            <a:noFill/>
          </a:ln>
        </p:spPr>
      </p:pic>
      <p:pic>
        <p:nvPicPr>
          <p:cNvPr id="23" name="Picture 22">
            <a:extLst>
              <a:ext uri="{FF2B5EF4-FFF2-40B4-BE49-F238E27FC236}">
                <a16:creationId xmlns:a16="http://schemas.microsoft.com/office/drawing/2014/main" id="{DAC325D1-5084-40AA-AA56-F00BB8A7E0DF}"/>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309285" y="642979"/>
            <a:ext cx="3726992" cy="2486392"/>
          </a:xfrm>
          <a:prstGeom prst="rect">
            <a:avLst/>
          </a:prstGeom>
          <a:ln>
            <a:noFill/>
          </a:ln>
        </p:spPr>
      </p:pic>
      <p:pic>
        <p:nvPicPr>
          <p:cNvPr id="24" name="Picture 23">
            <a:extLst>
              <a:ext uri="{FF2B5EF4-FFF2-40B4-BE49-F238E27FC236}">
                <a16:creationId xmlns:a16="http://schemas.microsoft.com/office/drawing/2014/main" id="{DED4BC9A-FE81-4E87-8813-AE06E0E28F86}"/>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261641" y="4129318"/>
            <a:ext cx="1682496" cy="1143000"/>
          </a:xfrm>
          <a:prstGeom prst="rect">
            <a:avLst/>
          </a:prstGeom>
          <a:ln>
            <a:noFill/>
          </a:ln>
          <a:effectLst>
            <a:softEdge rad="31750"/>
          </a:effectLst>
        </p:spPr>
      </p:pic>
      <p:pic>
        <p:nvPicPr>
          <p:cNvPr id="25" name="Picture 24">
            <a:extLst>
              <a:ext uri="{FF2B5EF4-FFF2-40B4-BE49-F238E27FC236}">
                <a16:creationId xmlns:a16="http://schemas.microsoft.com/office/drawing/2014/main" id="{8A716085-4B4D-414A-9AE9-408164DE1F7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309285" y="4129318"/>
            <a:ext cx="1682496" cy="1143000"/>
          </a:xfrm>
          <a:prstGeom prst="rect">
            <a:avLst/>
          </a:prstGeom>
          <a:ln>
            <a:noFill/>
          </a:ln>
          <a:effectLst>
            <a:softEdge rad="31750"/>
          </a:effectLst>
        </p:spPr>
      </p:pic>
      <p:pic>
        <p:nvPicPr>
          <p:cNvPr id="26" name="Picture 25">
            <a:extLst>
              <a:ext uri="{FF2B5EF4-FFF2-40B4-BE49-F238E27FC236}">
                <a16:creationId xmlns:a16="http://schemas.microsoft.com/office/drawing/2014/main" id="{13549081-922A-44BE-8441-0658EB115F1A}"/>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237820" y="4129318"/>
            <a:ext cx="1682496" cy="1133920"/>
          </a:xfrm>
          <a:prstGeom prst="rect">
            <a:avLst/>
          </a:prstGeom>
          <a:ln>
            <a:noFill/>
          </a:ln>
          <a:effectLst>
            <a:softEdge rad="31750"/>
          </a:effectLst>
        </p:spPr>
      </p:pic>
      <p:pic>
        <p:nvPicPr>
          <p:cNvPr id="27" name="Picture 26">
            <a:extLst>
              <a:ext uri="{FF2B5EF4-FFF2-40B4-BE49-F238E27FC236}">
                <a16:creationId xmlns:a16="http://schemas.microsoft.com/office/drawing/2014/main" id="{87752C1A-16C1-46C3-9B6F-D3B3D07493B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2285463" y="4129318"/>
            <a:ext cx="1682496" cy="1143000"/>
          </a:xfrm>
          <a:prstGeom prst="rect">
            <a:avLst/>
          </a:prstGeom>
          <a:ln>
            <a:noFill/>
          </a:ln>
          <a:effectLst>
            <a:softEdge rad="31750"/>
          </a:effectLst>
        </p:spPr>
      </p:pic>
    </p:spTree>
    <p:extLst>
      <p:ext uri="{BB962C8B-B14F-4D97-AF65-F5344CB8AC3E}">
        <p14:creationId xmlns:p14="http://schemas.microsoft.com/office/powerpoint/2010/main" val="331872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104</TotalTime>
  <Words>190</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106 Durrell Court Crowfield Plantation | Goose Creek, SC 29445 MLS# 19033091 | $230,000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5028 Victoria Ave Park Circle North Charleston MLS# 1408124 $189,000</dc:title>
  <dc:creator>CVH360</dc:creator>
  <cp:lastModifiedBy>A. Thomas Price</cp:lastModifiedBy>
  <cp:revision>24</cp:revision>
  <dcterms:created xsi:type="dcterms:W3CDTF">2006-08-16T00:00:00Z</dcterms:created>
  <dcterms:modified xsi:type="dcterms:W3CDTF">2019-12-06T18:08:35Z</dcterms:modified>
</cp:coreProperties>
</file>