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08" y="836148"/>
            <a:ext cx="3595116" cy="35072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6" y="4216505"/>
            <a:ext cx="7772400" cy="1574695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106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Etiwan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Park Street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Island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Charleston, SC 29492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# 15029432 | $509,000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14" y="5655771"/>
            <a:ext cx="3974305" cy="3286455"/>
          </a:xfrm>
        </p:spPr>
        <p:txBody>
          <a:bodyPr numCol="1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Great Location on Daniel Island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Corner Lot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6 Ft. Privacy Fence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Deck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Screened Porch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Floor Plan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Living, Family &amp; Dining Areas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3BR ~ 2.5BA ~ 2095 SF 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12364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27065"/>
            <a:ext cx="1129722" cy="647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3" y="4275220"/>
            <a:ext cx="1784322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 descr="http://photos.flexmls.com/chs/201508242029078041120000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8901" y="8065759"/>
            <a:ext cx="555914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8839200" y="94193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" y="5994756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6267" y="28137"/>
            <a:ext cx="7772399" cy="8925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Open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House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1-3pm Sunday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11/29/15</a:t>
            </a:r>
          </a:p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Register for gift card giveaway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" y="7714290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928" y="4275220"/>
            <a:ext cx="179051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58" y="2555684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58" y="836148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" y="2555684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144" y="5994756"/>
            <a:ext cx="1787294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58" y="7714290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" y="836148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53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Office Theme</vt:lpstr>
      <vt:lpstr>106 Etiwan Park Street Daniel Island Charleston, SC 29492 MLS# 15029432 | $509,000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35</cp:revision>
  <dcterms:created xsi:type="dcterms:W3CDTF">2006-08-16T00:00:00Z</dcterms:created>
  <dcterms:modified xsi:type="dcterms:W3CDTF">2015-11-28T00:52:17Z</dcterms:modified>
</cp:coreProperties>
</file>