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63" y="912348"/>
            <a:ext cx="3595116" cy="3507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6" y="4283481"/>
            <a:ext cx="7772400" cy="163087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106 Etiwan Park Street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Island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Charleston, SC 29492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15029432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7263" y="5778240"/>
            <a:ext cx="3595116" cy="3163986"/>
          </a:xfrm>
        </p:spPr>
        <p:txBody>
          <a:bodyPr numCol="1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on Daniel Island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Corner Lot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6 Ft. Privacy Fence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Deck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Living, Family &amp; Dining Areas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3BR ~ 2.5BA ~ 2095 SF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1193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8560"/>
            <a:ext cx="2103120" cy="14011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" y="5885692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6267" y="28137"/>
            <a:ext cx="7772399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Just Reduced to $495,000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Lowest Priced Single Family Home on Daniel Island </a:t>
            </a:r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Today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" y="7543800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850" y="4232636"/>
            <a:ext cx="2103120" cy="13962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280" y="2572492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280" y="912348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" y="2570453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066" y="5886962"/>
            <a:ext cx="2103120" cy="13987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280" y="7543800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" y="912346"/>
            <a:ext cx="2103120" cy="1402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57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106 Etiwan Park Street Daniel Island Charleston, SC 29492 MLS# 15029432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37</cp:revision>
  <dcterms:created xsi:type="dcterms:W3CDTF">2006-08-16T00:00:00Z</dcterms:created>
  <dcterms:modified xsi:type="dcterms:W3CDTF">2016-02-09T13:15:49Z</dcterms:modified>
</cp:coreProperties>
</file>