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10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908" y="668348"/>
            <a:ext cx="3595116" cy="35072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66" y="4133409"/>
            <a:ext cx="7772400" cy="1574695"/>
          </a:xfrm>
        </p:spPr>
        <p:txBody>
          <a:bodyPr anchor="ctr">
            <a:noAutofit/>
          </a:bodyPr>
          <a:lstStyle/>
          <a:p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106 </a:t>
            </a:r>
            <a:r>
              <a:rPr lang="en-US" sz="2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Etiwan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Park Street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Island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Charleston, SC 29492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# 15029432 | $509,000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14" y="5655771"/>
            <a:ext cx="3974305" cy="3286455"/>
          </a:xfrm>
        </p:spPr>
        <p:txBody>
          <a:bodyPr numCol="1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Great Location on Daniel Island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Corner Lot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6 Ft. Privacy Fence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Large Deck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Screened Porch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Open Floor Plan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Living, Family &amp; Dining Areas 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3BR ~ 2.5BA ~ 2095 SF 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12364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1820" y="9027065"/>
            <a:ext cx="1129722" cy="647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3" y="4191319"/>
            <a:ext cx="1784322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 descr="http://photos.flexmls.com/chs/201508242029078041120000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8901" y="8065759"/>
            <a:ext cx="555914" cy="742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8839200" y="941939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5952805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6267" y="28137"/>
            <a:ext cx="7772399" cy="58477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Daniel Island Living </a:t>
            </a:r>
            <a:r>
              <a:rPr lang="en-US" sz="32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At </a:t>
            </a:r>
            <a:r>
              <a:rPr lang="en-US" sz="3200" b="1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Its </a:t>
            </a:r>
            <a:r>
              <a:rPr lang="en-US" sz="32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Best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7714290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928" y="4191318"/>
            <a:ext cx="179051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58" y="2429833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58" y="668348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2429834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144" y="5952803"/>
            <a:ext cx="1787294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6358" y="7714290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35" y="668348"/>
            <a:ext cx="1783080" cy="11887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Words>49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Office Theme</vt:lpstr>
      <vt:lpstr>106 Etiwan Park Street Daniel Island Charleston, SC 29492 MLS# 15029432 | $509,000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34</cp:revision>
  <dcterms:created xsi:type="dcterms:W3CDTF">2006-08-16T00:00:00Z</dcterms:created>
  <dcterms:modified xsi:type="dcterms:W3CDTF">2015-11-23T19:24:17Z</dcterms:modified>
</cp:coreProperties>
</file>