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25" d="100"/>
          <a:sy n="125" d="100"/>
        </p:scale>
        <p:origin x="792" y="-454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5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792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262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9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950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934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1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316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75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3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3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603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624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562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5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5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260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844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9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9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9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045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75000"/>
              </a:schemeClr>
            </a:gs>
            <a:gs pos="50000">
              <a:schemeClr val="tx2">
                <a:lumMod val="50000"/>
                <a:alpha val="50000"/>
              </a:schemeClr>
            </a:gs>
            <a:gs pos="100000">
              <a:schemeClr val="tx2">
                <a:lumMod val="50000"/>
                <a:alpha val="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66" y="5712203"/>
            <a:ext cx="7772400" cy="1193695"/>
          </a:xfrm>
        </p:spPr>
        <p:txBody>
          <a:bodyPr anchor="ctr">
            <a:noAutofit/>
          </a:bodyPr>
          <a:lstStyle/>
          <a:p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106 </a:t>
            </a:r>
            <a:r>
              <a:rPr lang="en-US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Etiwan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 Park Street</a:t>
            </a:r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/>
            </a:r>
            <a:b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</a:b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Daniel </a:t>
            </a: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Island ~ Charleston</a:t>
            </a: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, SC 29492</a:t>
            </a:r>
            <a:b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</a:b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MLS</a:t>
            </a: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# </a:t>
            </a: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15029432 ~ $</a:t>
            </a: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509,000</a:t>
            </a:r>
            <a:endParaRPr lang="en-US" sz="1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3263" y="7075607"/>
            <a:ext cx="7578406" cy="1781749"/>
          </a:xfrm>
        </p:spPr>
        <p:txBody>
          <a:bodyPr numCol="1" anchor="ctr">
            <a:noAutofit/>
          </a:bodyPr>
          <a:lstStyle/>
          <a:p>
            <a:pPr lvl="0"/>
            <a:r>
              <a:rPr lang="en-US" sz="18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Large Corner Lot ~ 6 Ft. Privacy Fence ~ New Exterior Paint</a:t>
            </a:r>
          </a:p>
          <a:p>
            <a:pPr lvl="0"/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Hardwoods </a:t>
            </a:r>
            <a:r>
              <a:rPr lang="en-US" sz="18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&amp; High Ceilings </a:t>
            </a:r>
          </a:p>
          <a:p>
            <a:pPr lvl="0"/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Stainless </a:t>
            </a:r>
            <a:r>
              <a:rPr lang="en-US" sz="18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Appliances &amp; Breakfast Area </a:t>
            </a:r>
          </a:p>
          <a:p>
            <a:pPr lvl="0"/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Master </a:t>
            </a:r>
            <a:r>
              <a:rPr lang="en-US" sz="18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Suite ~ Walk-In Closet ~ Dual Vanities ~ Soaking Tub </a:t>
            </a:r>
          </a:p>
          <a:p>
            <a:pPr lvl="0"/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This </a:t>
            </a:r>
            <a:r>
              <a:rPr lang="en-US" sz="18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is the Daniel Island home your clients have been waiting for! </a:t>
            </a:r>
            <a:endParaRPr lang="en-US" sz="18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0" y="9012364"/>
            <a:ext cx="3846207" cy="677108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pt-BR" sz="1400" b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Donna </a:t>
            </a:r>
            <a:r>
              <a:rPr lang="pt-BR" sz="1400" b="1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Landry</a:t>
            </a:r>
          </a:p>
          <a:p>
            <a:r>
              <a:rPr lang="pt-BR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Mobile - (225) 921-2111</a:t>
            </a:r>
          </a:p>
          <a:p>
            <a:r>
              <a:rPr lang="pt-BR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donna.landry@cbunited.com</a:t>
            </a:r>
            <a:endParaRPr lang="en-US" sz="8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1820" y="9027065"/>
            <a:ext cx="1129722" cy="64770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-6517" y="9744908"/>
            <a:ext cx="7797967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5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Coldwell Banker United of </a:t>
            </a:r>
            <a:r>
              <a:rPr lang="en-US" sz="105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Charleston | 35 </a:t>
            </a:r>
            <a:r>
              <a:rPr lang="en-US" sz="105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Broad </a:t>
            </a:r>
            <a:r>
              <a:rPr lang="en-US" sz="105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St | Charleston</a:t>
            </a:r>
            <a:r>
              <a:rPr lang="en-US" sz="105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, SC </a:t>
            </a:r>
            <a:r>
              <a:rPr lang="en-US" sz="105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29401 | www.thebestincharleston.com</a:t>
            </a:r>
            <a:endParaRPr lang="en-US" sz="105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pic>
        <p:nvPicPr>
          <p:cNvPr id="1026" name="Picture 2" descr="http://photos.flexmls.com/chs/2015082420290780411200000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48901" y="8065759"/>
            <a:ext cx="555914" cy="742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8839200" y="9419392"/>
            <a:ext cx="3846207" cy="677108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r"/>
            <a:r>
              <a:rPr lang="pt-BR" sz="1400" b="1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Betsy Sarsfield</a:t>
            </a:r>
          </a:p>
          <a:p>
            <a:pPr algn="r"/>
            <a:r>
              <a:rPr lang="pt-BR" sz="120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Mobile </a:t>
            </a:r>
            <a:r>
              <a:rPr lang="pt-BR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- (843) 608-1048</a:t>
            </a:r>
          </a:p>
          <a:p>
            <a:pPr algn="r"/>
            <a:r>
              <a:rPr lang="pt-BR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betsysarsfield23@gmail.com</a:t>
            </a:r>
            <a:endParaRPr lang="en-US" sz="8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267" y="4896162"/>
            <a:ext cx="7772399" cy="646331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ctr"/>
            <a:r>
              <a:rPr lang="en-US" sz="36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Home for the Holidays</a:t>
            </a:r>
            <a:endParaRPr lang="en-US" sz="40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75160" y="1219200"/>
            <a:ext cx="7634613" cy="3507252"/>
            <a:chOff x="73136" y="836148"/>
            <a:chExt cx="7634613" cy="3507252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23185" y="836148"/>
              <a:ext cx="2334514" cy="3507252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76029" y="2788920"/>
              <a:ext cx="2331720" cy="1554480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24" name="Picture 23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76029" y="836148"/>
              <a:ext cx="2331720" cy="1554480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27" name="Picture 26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36" y="2790001"/>
              <a:ext cx="2331720" cy="1553399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28" name="Picture 27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36" y="836148"/>
              <a:ext cx="2331720" cy="1554480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</p:grpSp>
      <p:pic>
        <p:nvPicPr>
          <p:cNvPr id="8" name="Picture 7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1037" y="71895"/>
            <a:ext cx="5342857" cy="1895238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252652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234</TotalTime>
  <Words>88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Cambria</vt:lpstr>
      <vt:lpstr>Office Theme</vt:lpstr>
      <vt:lpstr>106 Etiwan Park Street Daniel Island ~ Charleston, SC 29492 MLS# 15029432 ~ $509,000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2601 Coral Vine Ct Seaside Farms Mt Pleasant MLS# 1412872 $475,000</dc:title>
  <dc:creator>CVH360</dc:creator>
  <cp:lastModifiedBy>A. Thomas Price</cp:lastModifiedBy>
  <cp:revision>36</cp:revision>
  <dcterms:created xsi:type="dcterms:W3CDTF">2006-08-16T00:00:00Z</dcterms:created>
  <dcterms:modified xsi:type="dcterms:W3CDTF">2015-12-09T13:13:59Z</dcterms:modified>
</cp:coreProperties>
</file>