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9/11/2014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hyperlink" Target="http://www.realtysc.com/" TargetMode="External"/><Relationship Id="rId5" Type="http://schemas.openxmlformats.org/officeDocument/2006/relationships/image" Target="../media/image4.jpg"/><Relationship Id="rId10" Type="http://schemas.openxmlformats.org/officeDocument/2006/relationships/hyperlink" Target="mailto:peggy@realtysc.com" TargetMode="External"/><Relationship Id="rId4" Type="http://schemas.openxmlformats.org/officeDocument/2006/relationships/image" Target="../media/image3.jpg"/><Relationship Id="rId9"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045" b="5385"/>
          <a:stretch/>
        </p:blipFill>
        <p:spPr>
          <a:xfrm>
            <a:off x="0" y="-161134"/>
            <a:ext cx="7772400" cy="5217062"/>
          </a:xfrm>
          <a:prstGeom prst="rect">
            <a:avLst/>
          </a:prstGeom>
        </p:spPr>
      </p:pic>
      <p:sp>
        <p:nvSpPr>
          <p:cNvPr id="3" name="Subtitle 2"/>
          <p:cNvSpPr>
            <a:spLocks noGrp="1"/>
          </p:cNvSpPr>
          <p:nvPr>
            <p:ph type="subTitle" idx="1"/>
          </p:nvPr>
        </p:nvSpPr>
        <p:spPr>
          <a:xfrm>
            <a:off x="0" y="6096000"/>
            <a:ext cx="7780020" cy="2895600"/>
          </a:xfrm>
        </p:spPr>
        <p:txBody>
          <a:bodyPr anchor="ctr">
            <a:noAutofit/>
          </a:bodyPr>
          <a:lstStyle/>
          <a:p>
            <a:r>
              <a:rPr lang="en-US" sz="1600" b="1" dirty="0">
                <a:solidFill>
                  <a:schemeClr val="tx1"/>
                </a:solidFill>
                <a:latin typeface="Times New Roman" panose="02020603050405020304" pitchFamily="18" charset="0"/>
                <a:cs typeface="Times New Roman" panose="02020603050405020304" pitchFamily="18" charset="0"/>
              </a:rPr>
              <a:t>106 Rockwood </a:t>
            </a:r>
            <a:r>
              <a:rPr lang="en-US" sz="1600" b="1" dirty="0" smtClean="0">
                <a:solidFill>
                  <a:schemeClr val="tx1"/>
                </a:solidFill>
                <a:latin typeface="Times New Roman" panose="02020603050405020304" pitchFamily="18" charset="0"/>
                <a:cs typeface="Times New Roman" panose="02020603050405020304" pitchFamily="18" charset="0"/>
              </a:rPr>
              <a:t>Drive, Spartanburg</a:t>
            </a:r>
            <a:r>
              <a:rPr lang="en-US" sz="1600" b="1" dirty="0">
                <a:solidFill>
                  <a:schemeClr val="tx1"/>
                </a:solidFill>
                <a:latin typeface="Times New Roman" panose="02020603050405020304" pitchFamily="18" charset="0"/>
                <a:cs typeface="Times New Roman" panose="02020603050405020304" pitchFamily="18" charset="0"/>
              </a:rPr>
              <a:t>, SC </a:t>
            </a:r>
            <a:r>
              <a:rPr lang="en-US" sz="1600" b="1" dirty="0" smtClean="0">
                <a:solidFill>
                  <a:schemeClr val="tx1"/>
                </a:solidFill>
                <a:latin typeface="Times New Roman" panose="02020603050405020304" pitchFamily="18" charset="0"/>
                <a:cs typeface="Times New Roman" panose="02020603050405020304" pitchFamily="18" charset="0"/>
              </a:rPr>
              <a:t>29301</a:t>
            </a:r>
          </a:p>
          <a:p>
            <a:endParaRPr lang="en-US" sz="1050"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Extremely well maintained, 4 bedroom, 2.5 bath home perfect for the growing family. The freshly painted kitchen has lots of cabinet space and double-ovens. The enclosed double garage with new door leads to the mud room with washer, dryer area and half bath. Entertain with ease in the spacious living room. The nice sized dining room is perfect for all the special events. From the dining room you will pass through lovely </a:t>
            </a:r>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F</a:t>
            </a:r>
            <a:r>
              <a:rPr lang="en-US" sz="1200" dirty="0" smtClean="0">
                <a:solidFill>
                  <a:schemeClr val="tx1">
                    <a:lumMod val="75000"/>
                    <a:lumOff val="25000"/>
                  </a:schemeClr>
                </a:solidFill>
                <a:latin typeface="Times New Roman" panose="02020603050405020304" pitchFamily="18" charset="0"/>
                <a:cs typeface="Times New Roman" panose="02020603050405020304" pitchFamily="18" charset="0"/>
              </a:rPr>
              <a:t>rench </a:t>
            </a:r>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doors to spend your leisurely time on the 16X16 screened porch overlooking the level backyard which is totally fenced. This home is situated on a beautiful lot with many mature hardwood trees. The lower level of this home could be an </a:t>
            </a:r>
            <a:r>
              <a:rPr lang="en-US" sz="1200" dirty="0" smtClean="0">
                <a:solidFill>
                  <a:schemeClr val="tx1">
                    <a:lumMod val="75000"/>
                    <a:lumOff val="25000"/>
                  </a:schemeClr>
                </a:solidFill>
                <a:latin typeface="Times New Roman" panose="02020603050405020304" pitchFamily="18" charset="0"/>
                <a:cs typeface="Times New Roman" panose="02020603050405020304" pitchFamily="18" charset="0"/>
              </a:rPr>
              <a:t>in-law </a:t>
            </a:r>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suite. This is where you have another large family room with wooden blinds, bookcases, hardwood floors, brick wall featuring the gas log fireplace, raised hearth and mantle. Here you will also have the 4th bedroom for your guest or </a:t>
            </a:r>
            <a:r>
              <a:rPr lang="en-US" sz="1200" dirty="0" smtClean="0">
                <a:solidFill>
                  <a:schemeClr val="tx1">
                    <a:lumMod val="75000"/>
                    <a:lumOff val="25000"/>
                  </a:schemeClr>
                </a:solidFill>
                <a:latin typeface="Times New Roman" panose="02020603050405020304" pitchFamily="18" charset="0"/>
                <a:cs typeface="Times New Roman" panose="02020603050405020304" pitchFamily="18" charset="0"/>
              </a:rPr>
              <a:t>in-law </a:t>
            </a:r>
            <a:r>
              <a:rPr lang="en-US" sz="1200" dirty="0">
                <a:solidFill>
                  <a:schemeClr val="tx1">
                    <a:lumMod val="75000"/>
                    <a:lumOff val="25000"/>
                  </a:schemeClr>
                </a:solidFill>
                <a:latin typeface="Times New Roman" panose="02020603050405020304" pitchFamily="18" charset="0"/>
                <a:cs typeface="Times New Roman" panose="02020603050405020304" pitchFamily="18" charset="0"/>
              </a:rPr>
              <a:t>privacy plus another full bath. You can also walk to the back yard from this level. </a:t>
            </a:r>
            <a:endParaRPr lang="en-US" sz="1200"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endParaRPr lang="en-US" sz="800"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r>
              <a:rPr lang="en-US" sz="1400" b="1" dirty="0" smtClean="0">
                <a:solidFill>
                  <a:schemeClr val="tx1"/>
                </a:solidFill>
                <a:latin typeface="Times New Roman" panose="02020603050405020304" pitchFamily="18" charset="0"/>
                <a:cs typeface="Times New Roman" panose="02020603050405020304" pitchFamily="18" charset="0"/>
              </a:rPr>
              <a:t>MLS# 217234 ~ $145,000</a:t>
            </a:r>
            <a:endParaRPr lang="en-US" sz="1400" b="1" dirty="0">
              <a:solidFill>
                <a:schemeClr val="tx1"/>
              </a:solidFill>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t="8106" b="10972"/>
          <a:stretch/>
        </p:blipFill>
        <p:spPr>
          <a:xfrm>
            <a:off x="0" y="5068282"/>
            <a:ext cx="1602058" cy="1027718"/>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val="0"/>
              </a:ext>
            </a:extLst>
          </a:blip>
          <a:srcRect t="8463" b="5935"/>
          <a:stretch/>
        </p:blipFill>
        <p:spPr>
          <a:xfrm>
            <a:off x="1542586" y="5068282"/>
            <a:ext cx="1602058" cy="1027718"/>
          </a:xfrm>
          <a:prstGeom prst="rect">
            <a:avLst/>
          </a:prstGeom>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val="0"/>
              </a:ext>
            </a:extLst>
          </a:blip>
          <a:srcRect l="793" t="9309" r="-793" b="6958"/>
          <a:stretch/>
        </p:blipFill>
        <p:spPr>
          <a:xfrm>
            <a:off x="3085172" y="5055928"/>
            <a:ext cx="1602058" cy="1040072"/>
          </a:xfrm>
          <a:prstGeom prst="rect">
            <a:avLst/>
          </a:prstGeom>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t="7199" b="7199"/>
          <a:stretch/>
        </p:blipFill>
        <p:spPr>
          <a:xfrm>
            <a:off x="4627758" y="5068282"/>
            <a:ext cx="1602058" cy="1027718"/>
          </a:xfrm>
          <a:prstGeom prst="rect">
            <a:avLst/>
          </a:prstGeom>
        </p:spPr>
      </p:pic>
      <p:pic>
        <p:nvPicPr>
          <p:cNvPr id="9" name="Picture 8"/>
          <p:cNvPicPr>
            <a:picLocks noChangeAspect="1"/>
          </p:cNvPicPr>
          <p:nvPr/>
        </p:nvPicPr>
        <p:blipFill rotWithShape="1">
          <a:blip r:embed="rId7" cstate="print">
            <a:extLst>
              <a:ext uri="{28A0092B-C50C-407E-A947-70E740481C1C}">
                <a14:useLocalDpi xmlns:a14="http://schemas.microsoft.com/office/drawing/2010/main" val="0"/>
              </a:ext>
            </a:extLst>
          </a:blip>
          <a:srcRect t="7199" b="7199"/>
          <a:stretch/>
        </p:blipFill>
        <p:spPr>
          <a:xfrm>
            <a:off x="6170343" y="5068282"/>
            <a:ext cx="1602057" cy="1027718"/>
          </a:xfrm>
          <a:prstGeom prst="rect">
            <a:avLst/>
          </a:prstGeom>
        </p:spPr>
      </p:pic>
      <p:pic>
        <p:nvPicPr>
          <p:cNvPr id="11" name="Picture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198" y="8991600"/>
            <a:ext cx="701802" cy="996559"/>
          </a:xfrm>
          <a:prstGeom prst="rect">
            <a:avLst/>
          </a:prstGeom>
        </p:spPr>
      </p:pic>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680712" y="9051925"/>
            <a:ext cx="3048000" cy="933450"/>
          </a:xfrm>
          <a:prstGeom prst="rect">
            <a:avLst/>
          </a:prstGeom>
        </p:spPr>
      </p:pic>
      <p:sp>
        <p:nvSpPr>
          <p:cNvPr id="13" name="Rectangle 12"/>
          <p:cNvSpPr/>
          <p:nvPr/>
        </p:nvSpPr>
        <p:spPr>
          <a:xfrm>
            <a:off x="794512" y="8991599"/>
            <a:ext cx="3625088" cy="1015663"/>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Peggy Wilson</a:t>
            </a:r>
          </a:p>
          <a:p>
            <a:r>
              <a:rPr lang="en-US" sz="1100" dirty="0">
                <a:latin typeface="Times New Roman" panose="02020603050405020304" pitchFamily="18" charset="0"/>
                <a:cs typeface="Times New Roman" panose="02020603050405020304" pitchFamily="18" charset="0"/>
              </a:rPr>
              <a:t>Realtor, Broker, GRI, ABR</a:t>
            </a:r>
          </a:p>
          <a:p>
            <a:r>
              <a:rPr lang="en-US" sz="1100" dirty="0">
                <a:latin typeface="Times New Roman" panose="02020603050405020304" pitchFamily="18" charset="0"/>
                <a:cs typeface="Times New Roman" panose="02020603050405020304" pitchFamily="18" charset="0"/>
              </a:rPr>
              <a:t>864 415-3958</a:t>
            </a:r>
          </a:p>
          <a:p>
            <a:r>
              <a:rPr lang="en-US" sz="1100" dirty="0" smtClean="0">
                <a:latin typeface="Times New Roman" panose="02020603050405020304" pitchFamily="18" charset="0"/>
                <a:cs typeface="Times New Roman" panose="02020603050405020304" pitchFamily="18" charset="0"/>
                <a:hlinkClick r:id="rId10"/>
              </a:rPr>
              <a:t>peggy@realtysc.com</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a:p>
            <a:r>
              <a:rPr lang="en-US" sz="1100" dirty="0" smtClean="0">
                <a:latin typeface="Times New Roman" panose="02020603050405020304" pitchFamily="18" charset="0"/>
                <a:cs typeface="Times New Roman" panose="02020603050405020304" pitchFamily="18" charset="0"/>
                <a:hlinkClick r:id="rId11"/>
              </a:rPr>
              <a:t>www.realtysc.com</a:t>
            </a:r>
            <a:r>
              <a:rPr lang="en-US" sz="1100" dirty="0" smtClean="0">
                <a:latin typeface="Times New Roman" panose="02020603050405020304" pitchFamily="18" charset="0"/>
                <a:cs typeface="Times New Roman" panose="02020603050405020304" pitchFamily="18" charset="0"/>
              </a:rPr>
              <a:t> </a:t>
            </a:r>
            <a:endParaRPr lang="en-US" sz="1100" dirty="0">
              <a:latin typeface="Times New Roman" panose="02020603050405020304" pitchFamily="18" charset="0"/>
              <a:cs typeface="Times New Roman" panose="02020603050405020304" pitchFamily="18" charset="0"/>
            </a:endParaRPr>
          </a:p>
        </p:txBody>
      </p:sp>
      <p:sp>
        <p:nvSpPr>
          <p:cNvPr id="15" name="Title 1"/>
          <p:cNvSpPr txBox="1">
            <a:spLocks/>
          </p:cNvSpPr>
          <p:nvPr/>
        </p:nvSpPr>
        <p:spPr>
          <a:xfrm>
            <a:off x="0" y="4470400"/>
            <a:ext cx="7787640" cy="597882"/>
          </a:xfrm>
          <a:prstGeom prst="rect">
            <a:avLst/>
          </a:prstGeom>
          <a:solidFill>
            <a:schemeClr val="tx1"/>
          </a:solidFill>
          <a:ln>
            <a:noFill/>
          </a:ln>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800" dirty="0">
                <a:solidFill>
                  <a:schemeClr val="bg1"/>
                </a:solidFill>
                <a:latin typeface="Times New Roman" panose="02020603050405020304" pitchFamily="18" charset="0"/>
                <a:cs typeface="Times New Roman" panose="02020603050405020304" pitchFamily="18" charset="0"/>
              </a:rPr>
              <a:t>Backs up to Fenced Pasture with Show Horses</a:t>
            </a:r>
            <a:endParaRPr lang="en-US" sz="2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4181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224</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Cute Carriage House Home in Gaffney</dc:title>
  <dc:creator>CVH360</dc:creator>
  <cp:lastModifiedBy>atp1313@gmail.com</cp:lastModifiedBy>
  <cp:revision>8</cp:revision>
  <dcterms:created xsi:type="dcterms:W3CDTF">2006-08-16T00:00:00Z</dcterms:created>
  <dcterms:modified xsi:type="dcterms:W3CDTF">2014-09-11T20:09:44Z</dcterms:modified>
</cp:coreProperties>
</file>