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244" y="4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406" y="0"/>
            <a:ext cx="6296994" cy="420383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1764" y="3124200"/>
            <a:ext cx="5550636" cy="1037599"/>
          </a:xfrm>
          <a:noFill/>
        </p:spPr>
        <p:txBody>
          <a:bodyPr anchor="ctr">
            <a:no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106 Runnels Cove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Lakes of Summerville</a:t>
            </a:r>
            <a:b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MLS# 18033119 ~ $228,000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4706" y="4201035"/>
            <a:ext cx="6327694" cy="4720276"/>
          </a:xfrm>
        </p:spPr>
        <p:txBody>
          <a:bodyPr anchor="ctr">
            <a:noAutofit/>
          </a:bodyPr>
          <a:lstStyle/>
          <a:p>
            <a:r>
              <a:rPr lang="en-US" sz="15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is the Ashton Floor Plan that boasts a spacious one story home. However, this home also includes a large frog which adds an extra bedroom or an office or another living room or man cave. The floor plan is very open and has a nice sized laundry room, a lovely kitchen with tons of counter space and also a breakfast area which is located just off of the family room. The master bedroom is located in the back of the home for extra privacy and has a large </a:t>
            </a:r>
            <a:r>
              <a:rPr lang="en-US" sz="1500" dirty="0" err="1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500" dirty="0">
                <a:solidFill>
                  <a:schemeClr val="tx1"/>
                </a:solidFill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suite bathroom and walk in closet. There are two other bedrooms on the first floor and then the frog; which is located down the hall and up the stairs from the two extra bedrooms. This home is just a little over a year old and includes blinds throughout the home and comes complete with all appliances including the washer and dryer and the fridge. There is a large two car garage just off of the laundry room as well. The best part of this particular home is the lot. It sits next to a protected wooded area so there are no neighbors on the left side of the home. It also backs up to a nice green space so you are not looking directly out at your neighbors. Its also on a large cul-de-sac that has a community volleyball court. Sellers are motivated and ready to sell!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9454"/>
            <a:ext cx="1319447" cy="88085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9181"/>
            <a:ext cx="1319447" cy="88085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8908"/>
            <a:ext cx="1319447" cy="88085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8635"/>
            <a:ext cx="1319447" cy="88085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8362"/>
            <a:ext cx="1319447" cy="88085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8089"/>
            <a:ext cx="1319447" cy="88085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7816"/>
            <a:ext cx="1319447" cy="88085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7545"/>
            <a:ext cx="1319447" cy="88085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8266" y="8963347"/>
            <a:ext cx="1094134" cy="109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2025" y="8963666"/>
            <a:ext cx="1923605" cy="109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924869" y="9041818"/>
            <a:ext cx="27533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Carey Nikonchuk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(843) 276-1701 M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</a:rPr>
              <a:t>cnikonchuk@gmail.com</a:t>
            </a:r>
          </a:p>
          <a:p>
            <a:pPr algn="r"/>
            <a:r>
              <a:rPr lang="en-US" sz="1400" dirty="0">
                <a:latin typeface="Trebuchet MS" panose="020B0603020202020204" pitchFamily="34" charset="0"/>
              </a:rPr>
              <a:t>www.palmettoproperty.net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19447" cy="88085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727"/>
            <a:ext cx="1319447" cy="88085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32-Point Star 13"/>
          <p:cNvSpPr/>
          <p:nvPr/>
        </p:nvSpPr>
        <p:spPr>
          <a:xfrm rot="20874900">
            <a:off x="1428479" y="3154960"/>
            <a:ext cx="2373821" cy="1295400"/>
          </a:xfrm>
          <a:prstGeom prst="star32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12700" cap="sq">
            <a:solidFill>
              <a:schemeClr val="bg2">
                <a:lumMod val="50000"/>
              </a:schemeClr>
            </a:solidFill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$500 Agent Bonus!</a:t>
            </a:r>
          </a:p>
        </p:txBody>
      </p:sp>
    </p:spTree>
    <p:extLst>
      <p:ext uri="{BB962C8B-B14F-4D97-AF65-F5344CB8AC3E}">
        <p14:creationId xmlns:p14="http://schemas.microsoft.com/office/powerpoint/2010/main" val="4069789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277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106 Runnels Cove Lakes of Summerville MLS# 18033119 ~ $228,000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1280 Marsh Rabbit Ct Dunes West ~ Mt Pleasant MLS# 1411605 ~ $</dc:title>
  <dc:creator>CVH360</dc:creator>
  <cp:lastModifiedBy>A. Thomas Price</cp:lastModifiedBy>
  <cp:revision>27</cp:revision>
  <dcterms:created xsi:type="dcterms:W3CDTF">2006-08-16T00:00:00Z</dcterms:created>
  <dcterms:modified xsi:type="dcterms:W3CDTF">2019-03-04T11:21:26Z</dcterms:modified>
</cp:coreProperties>
</file>