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3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06" y="0"/>
            <a:ext cx="6296994" cy="4203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764" y="3124200"/>
            <a:ext cx="5550636" cy="1037599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106 Runnels Cove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Lakes of Summerville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18033119 ~ $230,000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06" y="4201035"/>
            <a:ext cx="6327694" cy="4720276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Ashton Floor Plan that boasts a spacious one story home. However, this home also includes a large frog which adds an extra bedroom or an office or another living room or man cave. The floor plan is very open and has a nice sized laundry room, a lovely kitchen with tons of counter space and also a breakfast area which is located just off of the family room. The master bedroom is located in the back of the home for extra privacy and has a large </a:t>
            </a:r>
            <a:r>
              <a:rPr lang="en-US" sz="150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suite bathroom and walk in closet. There are two other bedrooms on the first floor and then the frog; which is located down the hall and up the stairs from the two extra bedrooms. This home is just a little over a year old and includes blinds throughout the home and comes complete with all appliances including the washer and dryer and the fridge. There is a large two car garage just off of the laundry room as well. The best part of this particular home is the lot. It sits next to a protected wooded area so there are no neighbors on the left side of the home. It also backs up to a nice green space so you are not looking directly out at your neighbors. Its also on a large cul-de-sac that has a community volleyball court. Sellers are motivated and ready to sell!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454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81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08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635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362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089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7816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545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025" y="8963666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27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32-Point Star 13"/>
          <p:cNvSpPr/>
          <p:nvPr/>
        </p:nvSpPr>
        <p:spPr>
          <a:xfrm rot="20874900">
            <a:off x="1428479" y="3154960"/>
            <a:ext cx="2373821" cy="1295400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 New Home for 2019!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106 Runnels Cove Lakes of Summerville MLS# 18033119 ~ $230,000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26</cp:revision>
  <dcterms:created xsi:type="dcterms:W3CDTF">2006-08-16T00:00:00Z</dcterms:created>
  <dcterms:modified xsi:type="dcterms:W3CDTF">2018-12-30T16:52:04Z</dcterms:modified>
</cp:coreProperties>
</file>