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315200" cy="10058400"/>
  <p:notesSz cx="6858000" cy="9144000"/>
  <p:defaultTextStyle>
    <a:defPPr>
      <a:defRPr lang="en-US"/>
    </a:defPPr>
    <a:lvl1pPr marL="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38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276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914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5528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191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829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467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105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2124" y="114"/>
      </p:cViewPr>
      <p:guideLst>
        <p:guide orient="horz" pos="3168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37624" y="2011680"/>
            <a:ext cx="6583680" cy="268224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097280" y="4886490"/>
            <a:ext cx="512064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402803"/>
            <a:ext cx="1645920" cy="8582237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402803"/>
            <a:ext cx="4815840" cy="8582237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894080"/>
            <a:ext cx="5669280" cy="268224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3678086"/>
            <a:ext cx="5669280" cy="221424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39840" y="9411124"/>
            <a:ext cx="609600" cy="5355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00473"/>
            <a:ext cx="6583680" cy="1676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2251498"/>
            <a:ext cx="323215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716020" y="2251498"/>
            <a:ext cx="323342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65760" y="3464561"/>
            <a:ext cx="323215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3464561"/>
            <a:ext cx="323342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400473"/>
            <a:ext cx="2406650" cy="170434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65761" y="2235201"/>
            <a:ext cx="2406650" cy="6749839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60040" y="400474"/>
            <a:ext cx="4089400" cy="858456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894080"/>
            <a:ext cx="4389120" cy="766022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3040" y="2686897"/>
            <a:ext cx="4389120" cy="581152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3040" y="1711287"/>
            <a:ext cx="4389120" cy="777850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65760" y="402802"/>
            <a:ext cx="6583680" cy="16764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65760" y="2346960"/>
            <a:ext cx="6583680" cy="69067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365760" y="9411124"/>
            <a:ext cx="1706880" cy="535517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99360" y="9411124"/>
            <a:ext cx="2316480" cy="535517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339840" y="9411124"/>
            <a:ext cx="609600" cy="535517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7315200" cy="2997488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2" y="1007"/>
            <a:ext cx="7309501" cy="485778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" y="9075882"/>
            <a:ext cx="7315198" cy="9858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6366035"/>
            <a:ext cx="5406228" cy="2555005"/>
          </a:xfrm>
        </p:spPr>
        <p:txBody>
          <a:bodyPr anchor="ctr">
            <a:no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New, Clean, and Modern is the theme of this move in ready home! 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New list of items include AC Unit, Kitchen Tile, Interior Paint, Screen Door, Ceiling Fans, Interior Doors,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WiFi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Thermostat, Fixtures, Garbage Disposal and Blinds. Hot water heater is one year old, stainless appliances are less than 3 years old and the roof was installed in 2001. 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We are ready for a new owner for this 3 bedroom home and no HOA!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9198114"/>
            <a:ext cx="7315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325C"/>
                </a:solidFill>
                <a:latin typeface="Century Gothic" panose="020B0502020202020204" pitchFamily="34" charset="0"/>
              </a:rPr>
              <a:t>Connie White, Broker</a:t>
            </a:r>
          </a:p>
          <a:p>
            <a:pPr algn="ctr"/>
            <a:r>
              <a:rPr lang="en-US" sz="1200" dirty="0">
                <a:solidFill>
                  <a:srgbClr val="00325C"/>
                </a:solidFill>
                <a:latin typeface="Century Gothic" panose="020B0502020202020204" pitchFamily="34" charset="0"/>
              </a:rPr>
              <a:t>843-532-3356</a:t>
            </a:r>
          </a:p>
          <a:p>
            <a:pPr algn="ctr"/>
            <a:r>
              <a:rPr lang="en-US" sz="1200" dirty="0">
                <a:solidFill>
                  <a:srgbClr val="00325C"/>
                </a:solidFill>
                <a:latin typeface="Century Gothic" panose="020B0502020202020204" pitchFamily="34" charset="0"/>
              </a:rPr>
              <a:t>conniesyouragent@gmail.com</a:t>
            </a:r>
            <a:endParaRPr lang="en-US" sz="1050" dirty="0">
              <a:solidFill>
                <a:srgbClr val="003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2703" y="9856533"/>
            <a:ext cx="7327903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Charleston Homes · 597 Old Mt. Holly Road · Suite 301 · Goose Creek, SC 29445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7315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ln w="3175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eestyle Script" panose="030804020302050B0404" pitchFamily="66" charset="0"/>
              </a:rPr>
              <a:t>Loaded With </a:t>
            </a:r>
            <a:r>
              <a:rPr lang="en-US" sz="40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eestyle Script" panose="030804020302050B0404" pitchFamily="66" charset="0"/>
              </a:rPr>
              <a:t>Updates! No HOA!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941351"/>
            <a:ext cx="5402260" cy="1424684"/>
          </a:xfrm>
        </p:spPr>
        <p:txBody>
          <a:bodyPr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106 Sapling Court</a:t>
            </a:r>
            <a:b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Conifer Hall :: Moncks Corner, SC 29461</a:t>
            </a:r>
            <a:b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MLS# 18002533 :: $149,900</a:t>
            </a:r>
            <a:b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3 Bed / 1  Bath</a:t>
            </a:r>
            <a:endParaRPr lang="en-US" sz="1200" b="0" cap="none" dirty="0">
              <a:ln w="10541" cmpd="sng">
                <a:noFill/>
                <a:prstDash val="solid"/>
              </a:ln>
              <a:solidFill>
                <a:schemeClr val="tx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Diagonal Stripe 4"/>
          <p:cNvSpPr/>
          <p:nvPr/>
        </p:nvSpPr>
        <p:spPr>
          <a:xfrm rot="10800000">
            <a:off x="7543800" y="2438400"/>
            <a:ext cx="1827110" cy="1828800"/>
          </a:xfrm>
          <a:prstGeom prst="diagStrip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8843472">
            <a:off x="7771271" y="3332985"/>
            <a:ext cx="177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Just Reduced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" y="6366145"/>
            <a:ext cx="1827767" cy="1214682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" y="7721521"/>
            <a:ext cx="1827364" cy="1214275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" y="5011471"/>
            <a:ext cx="1826531" cy="1213980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1" y="9230337"/>
            <a:ext cx="849342" cy="643440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9362150"/>
            <a:ext cx="850392" cy="4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503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342</TotalTime>
  <Words>125</Words>
  <Application>Microsoft Office PowerPoint</Application>
  <PresentationFormat>Custom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Book Antiqua</vt:lpstr>
      <vt:lpstr>Century Gothic</vt:lpstr>
      <vt:lpstr>Freestyle Script</vt:lpstr>
      <vt:lpstr>Lucida Sans</vt:lpstr>
      <vt:lpstr>Trebuchet MS</vt:lpstr>
      <vt:lpstr>Wingdings</vt:lpstr>
      <vt:lpstr>Wingdings 2</vt:lpstr>
      <vt:lpstr>Wingdings 3</vt:lpstr>
      <vt:lpstr>Apex</vt:lpstr>
      <vt:lpstr>106 Sapling Court Conifer Hall :: Moncks Corner, SC 29461 MLS# 18002533 :: $149,900 3 Bed / 1  Bath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60</cp:revision>
  <dcterms:created xsi:type="dcterms:W3CDTF">2006-08-16T00:00:00Z</dcterms:created>
  <dcterms:modified xsi:type="dcterms:W3CDTF">2018-02-01T12:32:03Z</dcterms:modified>
</cp:coreProperties>
</file>