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76" y="42"/>
      </p:cViewPr>
      <p:guideLst>
        <p:guide orient="horz" pos="316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7624" y="2011680"/>
            <a:ext cx="658368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97280" y="4886490"/>
            <a:ext cx="512064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402803"/>
            <a:ext cx="164592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402803"/>
            <a:ext cx="481584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894080"/>
            <a:ext cx="566928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3678086"/>
            <a:ext cx="566928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39840" y="9411124"/>
            <a:ext cx="6096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00473"/>
            <a:ext cx="658368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51498"/>
            <a:ext cx="323215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716020" y="2251498"/>
            <a:ext cx="323342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65760" y="3464561"/>
            <a:ext cx="323215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3464561"/>
            <a:ext cx="323342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400473"/>
            <a:ext cx="2406650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65761" y="2235201"/>
            <a:ext cx="2406650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0040" y="400474"/>
            <a:ext cx="4089400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894080"/>
            <a:ext cx="438912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3040" y="2686897"/>
            <a:ext cx="438912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0" y="1711287"/>
            <a:ext cx="438912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65760" y="402802"/>
            <a:ext cx="658368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65760" y="2346960"/>
            <a:ext cx="658368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65760" y="9411124"/>
            <a:ext cx="170688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99360" y="9411124"/>
            <a:ext cx="231648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339840" y="9411124"/>
            <a:ext cx="6096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7315200" cy="2997488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2" y="1949"/>
            <a:ext cx="7309501" cy="485590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" y="9075882"/>
            <a:ext cx="7315198" cy="9858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366035"/>
            <a:ext cx="5406228" cy="2555005"/>
          </a:xfrm>
        </p:spPr>
        <p:txBody>
          <a:bodyPr anchor="ctr">
            <a:no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New, Clean, and Modern is the theme of this move in ready home! 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New list of items include AC Unit, Kitchen Tile, Interior Paint, Screen Door, Ceiling Fans, Interior Doors,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WiFi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Thermostat, Fixtures, Garbage Disposal and Blinds. Hot water heater is one year old, stainless appliances are less than 3 years old and the roof was installed in 2001. 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We are ready for a new owner for this 3 bedroom home and no HOA!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198114"/>
            <a:ext cx="7315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 White, Broker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843-532-3356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conniesyouragent@gmail.com</a:t>
            </a:r>
            <a:endParaRPr lang="en-US" sz="1050" dirty="0">
              <a:solidFill>
                <a:srgbClr val="003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2703" y="9856533"/>
            <a:ext cx="7327903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Charleston Homes · 597 Old Mt. Holly Road · Suite 301 · Goose Creek, SC 29445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7315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Loaded With Updates!</a:t>
            </a:r>
          </a:p>
          <a:p>
            <a:pPr algn="ctr"/>
            <a:r>
              <a:rPr lang="en-US" sz="3600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Priced to Sell!! No HOA!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941351"/>
            <a:ext cx="5402260" cy="1424684"/>
          </a:xfrm>
        </p:spPr>
        <p:txBody>
          <a:bodyPr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106 Sapling Court</a:t>
            </a:r>
            <a:b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Conifer Hall :: Moncks Corner, SC 29461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MLS# 18002533 :: $139,900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3 Bed / 1  Bath</a:t>
            </a:r>
            <a:endParaRPr lang="en-US" sz="1200" b="0" cap="none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Diagonal Stripe 4"/>
          <p:cNvSpPr/>
          <p:nvPr/>
        </p:nvSpPr>
        <p:spPr>
          <a:xfrm rot="10800000">
            <a:off x="7543800" y="2438400"/>
            <a:ext cx="1827110" cy="1828800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843472">
            <a:off x="7771271" y="3332985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Just Reduced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" y="6361930"/>
            <a:ext cx="1827762" cy="1214682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" y="7721666"/>
            <a:ext cx="1827364" cy="1213985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" y="5002908"/>
            <a:ext cx="1826531" cy="1213969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" y="9230337"/>
            <a:ext cx="849342" cy="643440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9362150"/>
            <a:ext cx="850392" cy="4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345</TotalTime>
  <Words>133</Words>
  <Application>Microsoft Office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Book Antiqua</vt:lpstr>
      <vt:lpstr>Century Gothic</vt:lpstr>
      <vt:lpstr>Freestyle Script</vt:lpstr>
      <vt:lpstr>Lucida Sans</vt:lpstr>
      <vt:lpstr>Trebuchet MS</vt:lpstr>
      <vt:lpstr>Wingdings</vt:lpstr>
      <vt:lpstr>Wingdings 2</vt:lpstr>
      <vt:lpstr>Wingdings 3</vt:lpstr>
      <vt:lpstr>Apex</vt:lpstr>
      <vt:lpstr>106 Sapling Court Conifer Hall :: Moncks Corner, SC 29461 MLS# 18002533 :: $139,900 3 Bed / 1  Bath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62</cp:revision>
  <dcterms:created xsi:type="dcterms:W3CDTF">2006-08-16T00:00:00Z</dcterms:created>
  <dcterms:modified xsi:type="dcterms:W3CDTF">2018-03-19T17:22:59Z</dcterms:modified>
</cp:coreProperties>
</file>