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28" y="72"/>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a:t>Click to edit Master title style</a:t>
            </a:r>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10/27/2016</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785" y="0"/>
            <a:ext cx="10095186" cy="755659"/>
          </a:xfrm>
        </p:spPr>
        <p:txBody>
          <a:bodyPr anchor="ctr">
            <a:normAutofit/>
          </a:bodyPr>
          <a:lstStyle/>
          <a:p>
            <a:r>
              <a:rPr lang="en-US" sz="3200" dirty="0">
                <a:solidFill>
                  <a:srgbClr val="FFFF00"/>
                </a:solidFill>
                <a:effectLst/>
              </a:rPr>
              <a:t>Like-New Home in Desirable Neighborhood</a:t>
            </a:r>
            <a:endParaRPr lang="en-US" sz="3200" i="1" dirty="0">
              <a:solidFill>
                <a:srgbClr val="FFFF00"/>
              </a:solidFill>
            </a:endParaRPr>
          </a:p>
        </p:txBody>
      </p:sp>
      <p:sp>
        <p:nvSpPr>
          <p:cNvPr id="3" name="Subtitle 2"/>
          <p:cNvSpPr>
            <a:spLocks noGrp="1"/>
          </p:cNvSpPr>
          <p:nvPr>
            <p:ph type="subTitle" idx="1"/>
          </p:nvPr>
        </p:nvSpPr>
        <p:spPr>
          <a:xfrm>
            <a:off x="-10510" y="3649717"/>
            <a:ext cx="10068910" cy="2509182"/>
          </a:xfrm>
        </p:spPr>
        <p:txBody>
          <a:bodyPr anchor="ctr">
            <a:noAutofit/>
          </a:bodyPr>
          <a:lstStyle/>
          <a:p>
            <a:r>
              <a:rPr lang="en-US" sz="1400" dirty="0">
                <a:solidFill>
                  <a:schemeClr val="tx2">
                    <a:lumMod val="40000"/>
                    <a:lumOff val="60000"/>
                  </a:schemeClr>
                </a:solidFill>
                <a:effectLst>
                  <a:outerShdw blurRad="38100" dist="38100" dir="2700000" algn="tl">
                    <a:srgbClr val="000000">
                      <a:alpha val="43137"/>
                    </a:srgbClr>
                  </a:outerShdw>
                </a:effectLst>
              </a:rPr>
              <a:t>Welcome to 106 Torrey Pines Drive located in the very desirable Pine Forest Country Club. It will be hard not to fall in love with this immaculate home. Enter this home to stunning hardwood floors throughout the first floor. Open floor plan offers great space for entertaining. Custom kitchen cabinets, granite countertops and stainless steel GE appliances make this kitchen really pop. Tons of cabinet space and large pantry. Enter the dining room thru a beautiful archway bringing lots of character to the home. Large living room offers tons of natural light. Master bedroom has beautiful tray ceilings with crown molding and large walk in closet. Master bathroom offers stand up shower and separate garden tub. Three secondary bedrooms are also found upstairs and offer plenty of room. You will find beautiful roman shades throughout. Admire the beautiful solar lights surrounding the newly installed fence. Enjoy the beautiful brisk fall air, sipping your coffee on this amazing screened in porch. Low maintenance flowerbeds offer grey stone and easily maintained shrubs. Pine Forest Country Club offers low HOA fees but still gives you the ability to join the country club which offer a clubhouse, swimming pool, tennis courts and golf. Best of both worlds!</a:t>
            </a:r>
          </a:p>
        </p:txBody>
      </p:sp>
      <p:sp>
        <p:nvSpPr>
          <p:cNvPr id="4" name="Rectangle 3"/>
          <p:cNvSpPr/>
          <p:nvPr/>
        </p:nvSpPr>
        <p:spPr>
          <a:xfrm>
            <a:off x="3686949" y="826516"/>
            <a:ext cx="2701658" cy="2769989"/>
          </a:xfrm>
          <a:prstGeom prst="rect">
            <a:avLst/>
          </a:prstGeom>
        </p:spPr>
        <p:txBody>
          <a:bodyPr wrap="square">
            <a:spAutoFit/>
          </a:bodyPr>
          <a:lstStyle/>
          <a:p>
            <a:pPr algn="ctr"/>
            <a:r>
              <a:rPr lang="en-US" sz="2100" b="1" dirty="0">
                <a:solidFill>
                  <a:schemeClr val="tx2">
                    <a:lumMod val="60000"/>
                    <a:lumOff val="40000"/>
                  </a:schemeClr>
                </a:solidFill>
                <a:effectLst>
                  <a:outerShdw blurRad="38100" dist="38100" dir="2700000" algn="tl">
                    <a:srgbClr val="000000">
                      <a:alpha val="43137"/>
                    </a:srgbClr>
                  </a:outerShdw>
                </a:effectLst>
              </a:rPr>
              <a:t>106 Torrey Pines </a:t>
            </a:r>
            <a:r>
              <a:rPr lang="en-US" sz="2100" b="1" dirty="0" err="1">
                <a:solidFill>
                  <a:schemeClr val="tx2">
                    <a:lumMod val="60000"/>
                    <a:lumOff val="40000"/>
                  </a:schemeClr>
                </a:solidFill>
                <a:effectLst>
                  <a:outerShdw blurRad="38100" dist="38100" dir="2700000" algn="tl">
                    <a:srgbClr val="000000">
                      <a:alpha val="43137"/>
                    </a:srgbClr>
                  </a:outerShdw>
                </a:effectLst>
              </a:rPr>
              <a:t>Dr</a:t>
            </a:r>
            <a:endParaRPr lang="en-US" sz="2100" b="1" dirty="0">
              <a:solidFill>
                <a:schemeClr val="tx2">
                  <a:lumMod val="60000"/>
                  <a:lumOff val="40000"/>
                </a:schemeClr>
              </a:solidFill>
              <a:effectLst>
                <a:outerShdw blurRad="38100" dist="38100" dir="2700000" algn="tl">
                  <a:srgbClr val="000000">
                    <a:alpha val="43137"/>
                  </a:srgbClr>
                </a:outerShdw>
              </a:effectLst>
            </a:endParaRPr>
          </a:p>
          <a:p>
            <a:pPr algn="ctr"/>
            <a:endParaRPr lang="en-US" sz="1700" dirty="0">
              <a:solidFill>
                <a:schemeClr val="tx2">
                  <a:lumMod val="60000"/>
                  <a:lumOff val="40000"/>
                </a:schemeClr>
              </a:solidFill>
              <a:effectLst>
                <a:outerShdw blurRad="38100" dist="38100" dir="2700000" algn="tl">
                  <a:srgbClr val="000000">
                    <a:alpha val="43137"/>
                  </a:srgbClr>
                </a:outerShdw>
              </a:effectLst>
            </a:endParaRPr>
          </a:p>
          <a:p>
            <a:pPr algn="ctr"/>
            <a:r>
              <a:rPr lang="en-US" sz="1700" dirty="0">
                <a:solidFill>
                  <a:schemeClr val="tx2">
                    <a:lumMod val="60000"/>
                    <a:lumOff val="40000"/>
                  </a:schemeClr>
                </a:solidFill>
                <a:effectLst>
                  <a:outerShdw blurRad="38100" dist="38100" dir="2700000" algn="tl">
                    <a:srgbClr val="000000">
                      <a:alpha val="43137"/>
                    </a:srgbClr>
                  </a:outerShdw>
                </a:effectLst>
              </a:rPr>
              <a:t>Pine Forest Country Club</a:t>
            </a:r>
          </a:p>
          <a:p>
            <a:pPr algn="ctr"/>
            <a:r>
              <a:rPr lang="en-US" sz="1700" dirty="0">
                <a:solidFill>
                  <a:schemeClr val="tx2">
                    <a:lumMod val="60000"/>
                    <a:lumOff val="40000"/>
                  </a:schemeClr>
                </a:solidFill>
                <a:effectLst>
                  <a:outerShdw blurRad="38100" dist="38100" dir="2700000" algn="tl">
                    <a:srgbClr val="000000">
                      <a:alpha val="43137"/>
                    </a:srgbClr>
                  </a:outerShdw>
                </a:effectLst>
              </a:rPr>
              <a:t>Summerville</a:t>
            </a:r>
          </a:p>
          <a:p>
            <a:pPr algn="ctr"/>
            <a:endParaRPr lang="en-US" sz="1700" dirty="0">
              <a:solidFill>
                <a:schemeClr val="tx2">
                  <a:lumMod val="60000"/>
                  <a:lumOff val="40000"/>
                </a:schemeClr>
              </a:solidFill>
              <a:effectLst>
                <a:outerShdw blurRad="38100" dist="38100" dir="2700000" algn="tl">
                  <a:srgbClr val="000000">
                    <a:alpha val="43137"/>
                  </a:srgbClr>
                </a:outerShdw>
              </a:effectLst>
            </a:endParaRPr>
          </a:p>
          <a:p>
            <a:pPr algn="ctr"/>
            <a:r>
              <a:rPr lang="en-US" sz="1700" dirty="0">
                <a:solidFill>
                  <a:schemeClr val="tx2">
                    <a:lumMod val="60000"/>
                    <a:lumOff val="40000"/>
                  </a:schemeClr>
                </a:solidFill>
                <a:effectLst>
                  <a:outerShdw blurRad="38100" dist="38100" dir="2700000" algn="tl">
                    <a:srgbClr val="000000">
                      <a:alpha val="43137"/>
                    </a:srgbClr>
                  </a:outerShdw>
                </a:effectLst>
              </a:rPr>
              <a:t>MLS# 16026869</a:t>
            </a:r>
          </a:p>
          <a:p>
            <a:pPr algn="ctr"/>
            <a:r>
              <a:rPr lang="en-US" sz="1700" dirty="0">
                <a:solidFill>
                  <a:schemeClr val="tx2">
                    <a:lumMod val="60000"/>
                    <a:lumOff val="40000"/>
                  </a:schemeClr>
                </a:solidFill>
                <a:effectLst>
                  <a:outerShdw blurRad="38100" dist="38100" dir="2700000" algn="tl">
                    <a:srgbClr val="000000">
                      <a:alpha val="43137"/>
                    </a:srgbClr>
                  </a:outerShdw>
                </a:effectLst>
              </a:rPr>
              <a:t>$264,900</a:t>
            </a:r>
          </a:p>
          <a:p>
            <a:pPr algn="ctr"/>
            <a:endParaRPr lang="en-US" sz="1700" dirty="0">
              <a:solidFill>
                <a:schemeClr val="tx2">
                  <a:lumMod val="60000"/>
                  <a:lumOff val="40000"/>
                </a:schemeClr>
              </a:solidFill>
              <a:effectLst>
                <a:outerShdw blurRad="38100" dist="38100" dir="2700000" algn="tl">
                  <a:srgbClr val="000000">
                    <a:alpha val="43137"/>
                  </a:srgbClr>
                </a:outerShdw>
              </a:effectLst>
            </a:endParaRPr>
          </a:p>
          <a:p>
            <a:pPr algn="ctr"/>
            <a:r>
              <a:rPr lang="en-US" sz="1700" dirty="0">
                <a:solidFill>
                  <a:schemeClr val="tx2">
                    <a:lumMod val="60000"/>
                    <a:lumOff val="40000"/>
                  </a:schemeClr>
                </a:solidFill>
                <a:effectLst>
                  <a:outerShdw blurRad="38100" dist="38100" dir="2700000" algn="tl">
                    <a:srgbClr val="000000">
                      <a:alpha val="43137"/>
                    </a:srgbClr>
                  </a:outerShdw>
                </a:effectLst>
              </a:rPr>
              <a:t>4 Bedroom ~ 2½ Baths</a:t>
            </a:r>
          </a:p>
          <a:p>
            <a:pPr algn="ctr"/>
            <a:r>
              <a:rPr lang="en-US" sz="1700" dirty="0">
                <a:solidFill>
                  <a:schemeClr val="tx2">
                    <a:lumMod val="60000"/>
                    <a:lumOff val="40000"/>
                  </a:schemeClr>
                </a:solidFill>
                <a:effectLst>
                  <a:outerShdw blurRad="38100" dist="38100" dir="2700000" algn="tl">
                    <a:srgbClr val="000000">
                      <a:alpha val="43137"/>
                    </a:srgbClr>
                  </a:outerShdw>
                </a:effectLst>
              </a:rPr>
              <a:t>2,178 Square Feet</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88608" y="826516"/>
            <a:ext cx="3669792" cy="2752344"/>
          </a:xfrm>
          <a:prstGeom prst="rect">
            <a:avLst/>
          </a:prstGeom>
          <a:ln>
            <a:solidFill>
              <a:schemeClr val="tx1"/>
            </a:solidFill>
          </a:ln>
        </p:spPr>
      </p:pic>
      <p:sp>
        <p:nvSpPr>
          <p:cNvPr id="6" name="Rectangle 5"/>
          <p:cNvSpPr/>
          <p:nvPr/>
        </p:nvSpPr>
        <p:spPr>
          <a:xfrm>
            <a:off x="1386" y="6110407"/>
            <a:ext cx="10075406" cy="1661993"/>
          </a:xfrm>
          <a:prstGeom prst="rect">
            <a:avLst/>
          </a:prstGeom>
        </p:spPr>
        <p:txBody>
          <a:bodyPr wrap="square">
            <a:spAutoFit/>
          </a:bodyPr>
          <a:lstStyle/>
          <a:p>
            <a:pPr algn="ctr"/>
            <a:r>
              <a:rPr lang="en-US" sz="1800" b="1" dirty="0">
                <a:solidFill>
                  <a:schemeClr val="tx2">
                    <a:lumMod val="60000"/>
                    <a:lumOff val="40000"/>
                  </a:schemeClr>
                </a:solidFill>
              </a:rPr>
              <a:t>Jennifer </a:t>
            </a:r>
            <a:r>
              <a:rPr lang="en-US" sz="1800" b="1" dirty="0" err="1">
                <a:solidFill>
                  <a:schemeClr val="tx2">
                    <a:lumMod val="60000"/>
                    <a:lumOff val="40000"/>
                  </a:schemeClr>
                </a:solidFill>
              </a:rPr>
              <a:t>Laffey</a:t>
            </a:r>
            <a:r>
              <a:rPr lang="en-US" sz="1800" b="1" dirty="0">
                <a:solidFill>
                  <a:schemeClr val="tx2">
                    <a:lumMod val="60000"/>
                    <a:lumOff val="40000"/>
                  </a:schemeClr>
                </a:solidFill>
              </a:rPr>
              <a:t>-Foster, MRP</a:t>
            </a:r>
          </a:p>
          <a:p>
            <a:pPr algn="ctr"/>
            <a:r>
              <a:rPr lang="en-US" sz="1400" b="1" dirty="0">
                <a:solidFill>
                  <a:schemeClr val="tx2">
                    <a:lumMod val="60000"/>
                    <a:lumOff val="40000"/>
                  </a:schemeClr>
                </a:solidFill>
              </a:rPr>
              <a:t>Real Estate Agent</a:t>
            </a:r>
          </a:p>
          <a:p>
            <a:pPr algn="ctr"/>
            <a:r>
              <a:rPr lang="en-US" sz="1400" b="1" dirty="0">
                <a:solidFill>
                  <a:schemeClr val="tx2">
                    <a:lumMod val="60000"/>
                    <a:lumOff val="40000"/>
                  </a:schemeClr>
                </a:solidFill>
              </a:rPr>
              <a:t>Miler Properties</a:t>
            </a:r>
          </a:p>
          <a:p>
            <a:pPr algn="ctr"/>
            <a:r>
              <a:rPr lang="en-US" sz="1400" b="1" dirty="0">
                <a:solidFill>
                  <a:schemeClr val="tx2">
                    <a:lumMod val="60000"/>
                    <a:lumOff val="40000"/>
                  </a:schemeClr>
                </a:solidFill>
              </a:rPr>
              <a:t>Office: 843-821-1111</a:t>
            </a:r>
          </a:p>
          <a:p>
            <a:pPr algn="ctr"/>
            <a:r>
              <a:rPr lang="en-US" sz="1400" b="1" dirty="0">
                <a:solidFill>
                  <a:schemeClr val="tx2">
                    <a:lumMod val="60000"/>
                    <a:lumOff val="40000"/>
                  </a:schemeClr>
                </a:solidFill>
              </a:rPr>
              <a:t>Cell: 843-708-1582</a:t>
            </a:r>
          </a:p>
          <a:p>
            <a:pPr algn="ctr"/>
            <a:r>
              <a:rPr lang="en-US" sz="1400" b="1" dirty="0">
                <a:solidFill>
                  <a:schemeClr val="tx2">
                    <a:lumMod val="60000"/>
                    <a:lumOff val="40000"/>
                  </a:schemeClr>
                </a:solidFill>
              </a:rPr>
              <a:t>jlfoster86@gmail.com</a:t>
            </a:r>
            <a:br>
              <a:rPr lang="en-US" sz="1400" b="1" dirty="0">
                <a:solidFill>
                  <a:schemeClr val="tx2">
                    <a:lumMod val="60000"/>
                    <a:lumOff val="40000"/>
                  </a:schemeClr>
                </a:solidFill>
              </a:rPr>
            </a:br>
            <a:r>
              <a:rPr lang="en-US" sz="1400" b="1" dirty="0">
                <a:solidFill>
                  <a:schemeClr val="tx2">
                    <a:lumMod val="60000"/>
                    <a:lumOff val="40000"/>
                  </a:schemeClr>
                </a:solidFill>
              </a:rPr>
              <a:t>www.milerproperties.com</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85" y="6159731"/>
            <a:ext cx="2150225" cy="1612668"/>
          </a:xfrm>
          <a:prstGeom prst="rect">
            <a:avLst/>
          </a:prstGeom>
          <a:ln>
            <a:solidFill>
              <a:schemeClr val="tx1"/>
            </a:solidFill>
          </a:ln>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193" y="826516"/>
            <a:ext cx="1828800" cy="1371600"/>
          </a:xfrm>
          <a:prstGeom prst="rect">
            <a:avLst/>
          </a:prstGeom>
          <a:ln>
            <a:solidFill>
              <a:schemeClr val="tx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193" y="2207260"/>
            <a:ext cx="1828800" cy="1371600"/>
          </a:xfrm>
          <a:prstGeom prst="rect">
            <a:avLst/>
          </a:prstGeom>
          <a:ln>
            <a:solidFill>
              <a:schemeClr val="tx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08175" y="6159732"/>
            <a:ext cx="2150224" cy="1612668"/>
          </a:xfrm>
          <a:prstGeom prst="rect">
            <a:avLst/>
          </a:prstGeom>
          <a:ln>
            <a:solidFill>
              <a:schemeClr val="tx1"/>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837378" y="826516"/>
            <a:ext cx="1828800" cy="1371600"/>
          </a:xfrm>
          <a:prstGeom prst="rect">
            <a:avLst/>
          </a:prstGeom>
          <a:ln>
            <a:solidFill>
              <a:schemeClr val="tx1"/>
            </a:solidFill>
          </a:ln>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837378" y="2207260"/>
            <a:ext cx="1828800" cy="1371600"/>
          </a:xfrm>
          <a:prstGeom prst="rect">
            <a:avLst/>
          </a:prstGeom>
          <a:ln>
            <a:solidFill>
              <a:schemeClr val="tx1"/>
            </a:solidFill>
          </a:ln>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98</TotalTime>
  <Words>268</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Book Antiqua</vt:lpstr>
      <vt:lpstr>Lucida Sans</vt:lpstr>
      <vt:lpstr>Wingdings</vt:lpstr>
      <vt:lpstr>Wingdings 2</vt:lpstr>
      <vt:lpstr>Wingdings 3</vt:lpstr>
      <vt:lpstr>Apex</vt:lpstr>
      <vt:lpstr>Like-New Home in Desirable Neighborhood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 Thomas Price</cp:lastModifiedBy>
  <cp:revision>18</cp:revision>
  <dcterms:created xsi:type="dcterms:W3CDTF">2006-08-16T00:00:00Z</dcterms:created>
  <dcterms:modified xsi:type="dcterms:W3CDTF">2016-10-27T16:52:42Z</dcterms:modified>
</cp:coreProperties>
</file>