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97536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$1,000 Agent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Bonus</a:t>
            </a:r>
            <a:b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</a:t>
            </a: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Ratified Contract in September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endParaRPr lang="en-US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513" y="5387022"/>
            <a:ext cx="4755375" cy="3272324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a look at this immaculately maintained brick home with double piazzas and a three car garage in the gated section of The Hamlets at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Crowfield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Plantation! This beautiful 5 bedroom home boasts an exceptional open floor plan with high ceilings, master on the main level, and a HUGE bonus room with a pool table that conveys! The kitchen has been tastefully updated with soft-close cabinets/drawers, John Boos &amp; Co walnut butcher block island, and eco-friendly counters made from recycled glass and bottles! Hardwood floors can also be found throughout the entire home, aside from the upstairs bedrooms. A gorgeous 4-season porch overlooks your backyard oasis, which includes a deck, six foot privacy fence, 35,000 gallon in-ground saltwater pool, and covered patio area to protect you from the sun!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80347" y="8763000"/>
            <a:ext cx="7455141" cy="1143000"/>
            <a:chOff x="193434" y="8763000"/>
            <a:chExt cx="7455141" cy="1143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9001125"/>
              <a:ext cx="1095375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3434" y="8763000"/>
              <a:ext cx="758952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0" y="8826668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Manakyan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 (843) 640-9395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kamanakyan@kw.com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796790"/>
            <a:ext cx="7772400" cy="26161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</a:rPr>
              <a:t>Keller 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Williams Realty Charleston | 496 </a:t>
            </a:r>
            <a:r>
              <a:rPr lang="en-US" sz="1100" dirty="0" err="1">
                <a:solidFill>
                  <a:schemeClr val="bg1">
                    <a:lumMod val="65000"/>
                  </a:schemeClr>
                </a:solidFill>
              </a:rPr>
              <a:t>Bramson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 Ct, Suite 200 | Mt Pleasant, SC 29464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1" y="1143001"/>
            <a:ext cx="3911597" cy="2933698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13" y="1143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888" y="1143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13" y="2667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13" y="4191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888" y="4191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728" y="2667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13" y="7239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888" y="7239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1518673" y="4111704"/>
            <a:ext cx="473505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106 </a:t>
            </a:r>
            <a:r>
              <a:rPr lang="en-US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Welchman</a:t>
            </a:r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Avenue</a:t>
            </a:r>
          </a:p>
          <a:p>
            <a:pPr algn="ctr"/>
            <a:r>
              <a:rPr lang="en-US" sz="19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Crowfield</a:t>
            </a:r>
            <a:r>
              <a:rPr lang="en-US" sz="1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Plantation · Goose Creek</a:t>
            </a:r>
            <a:r>
              <a:rPr lang="en-US" sz="1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15019047 · </a:t>
            </a:r>
            <a:r>
              <a:rPr lang="en-US" sz="1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$450,000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33" y="5715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728" y="57150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749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$1,000 Agent Bonus For Ratified Contract in September!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Bayview Farms Agent Open House Lunch Provided - Monday 11:30-1:30</dc:title>
  <dc:creator>CVH360</dc:creator>
  <cp:lastModifiedBy>A. Thomas</cp:lastModifiedBy>
  <cp:revision>6</cp:revision>
  <dcterms:created xsi:type="dcterms:W3CDTF">2006-08-16T00:00:00Z</dcterms:created>
  <dcterms:modified xsi:type="dcterms:W3CDTF">2015-09-11T13:17:51Z</dcterms:modified>
</cp:coreProperties>
</file>