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54"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5/12/2021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5/12/2021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 y="0"/>
            <a:ext cx="8229600" cy="5490335"/>
          </a:xfrm>
          <a:prstGeom prst="rect">
            <a:avLst/>
          </a:prstGeom>
          <a:ln>
            <a:noFill/>
          </a:ln>
          <a:effectLst/>
        </p:spPr>
      </p:pic>
      <p:sp>
        <p:nvSpPr>
          <p:cNvPr id="21" name="Rectangle 20"/>
          <p:cNvSpPr/>
          <p:nvPr/>
        </p:nvSpPr>
        <p:spPr>
          <a:xfrm>
            <a:off x="228601" y="91579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587255"/>
            <a:ext cx="8229599" cy="2434991"/>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seller is an artist and master gardener. Her talents are creatively displayed though out the landscaping, fencing, stonework, and special touches. All of these enhancements set this property apart from the others. Upon entering the home, the eye is drawn through the gracious entry to the garden. Enjoy the surrounding ambiance of the pond and fountain. This property is conveniently located. </a:t>
            </a:r>
          </a:p>
          <a:p>
            <a:endPar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Please call Judy for a showing at 843-708-1781.</a:t>
            </a:r>
            <a:endParaRPr lang="en-US" sz="1600"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49141" y="4476438"/>
            <a:ext cx="7694739" cy="886837"/>
          </a:xfrm>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bg1"/>
                </a:solidFill>
                <a:effectLst/>
                <a:latin typeface="Century Gothic" panose="020B0502020202020204" pitchFamily="34" charset="0"/>
              </a:rPr>
              <a:t>106 Headwaters Drive</a:t>
            </a:r>
            <a:br>
              <a:rPr lang="en-US" sz="24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The Ponds | Summerville, SC 29483</a:t>
            </a:r>
            <a:br>
              <a:rPr lang="en-US" sz="16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MLS# 21012518 | $438,000</a:t>
            </a: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sp>
        <p:nvSpPr>
          <p:cNvPr id="17" name="Rectangle 16"/>
          <p:cNvSpPr/>
          <p:nvPr/>
        </p:nvSpPr>
        <p:spPr>
          <a:xfrm>
            <a:off x="228601" y="9130485"/>
            <a:ext cx="7772398" cy="584775"/>
          </a:xfrm>
          <a:prstGeom prst="rect">
            <a:avLst/>
          </a:prstGeom>
        </p:spPr>
        <p:txBody>
          <a:bodyPr wrap="square">
            <a:spAutoFit/>
          </a:bodyPr>
          <a:lstStyle/>
          <a:p>
            <a:pPr algn="ctr"/>
            <a:r>
              <a:rPr lang="en-US" dirty="0">
                <a:solidFill>
                  <a:srgbClr val="10253F"/>
                </a:solidFill>
                <a:latin typeface="Century Gothic" panose="020B0502020202020204" pitchFamily="34" charset="0"/>
              </a:rPr>
              <a:t>Judy Ash</a:t>
            </a:r>
            <a:br>
              <a:rPr lang="en-US" dirty="0">
                <a:solidFill>
                  <a:srgbClr val="10253F"/>
                </a:solidFill>
                <a:latin typeface="Century Gothic" panose="020B0502020202020204" pitchFamily="34" charset="0"/>
              </a:rPr>
            </a:br>
            <a:r>
              <a:rPr lang="en-US" sz="1200" dirty="0">
                <a:solidFill>
                  <a:srgbClr val="10253F"/>
                </a:solidFill>
                <a:latin typeface="Century Gothic" panose="020B0502020202020204" pitchFamily="34" charset="0"/>
              </a:rPr>
              <a:t>843-708-1781 | judy@judyash.com</a:t>
            </a:r>
          </a:p>
        </p:txBody>
      </p:sp>
      <p:sp>
        <p:nvSpPr>
          <p:cNvPr id="18" name="Rectangle 17"/>
          <p:cNvSpPr/>
          <p:nvPr/>
        </p:nvSpPr>
        <p:spPr>
          <a:xfrm>
            <a:off x="0" y="9812179"/>
            <a:ext cx="8229599" cy="246221"/>
          </a:xfrm>
          <a:prstGeom prst="rect">
            <a:avLst/>
          </a:prstGeom>
        </p:spPr>
        <p:txBody>
          <a:bodyPr wrap="square">
            <a:spAutoFit/>
          </a:bodyPr>
          <a:lstStyle/>
          <a:p>
            <a:pPr algn="ctr"/>
            <a:r>
              <a:rPr lang="en-US" sz="1000" dirty="0">
                <a:solidFill>
                  <a:srgbClr val="10253F"/>
                </a:solidFill>
                <a:latin typeface="Century Gothic" panose="020B0502020202020204" pitchFamily="34" charset="0"/>
              </a:rPr>
              <a:t>Carolina Life Real Estate &amp; Auctions LLC | 314 E Main St | Monks corner, SC 29461</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3580821" y="8119166"/>
            <a:ext cx="1219200" cy="914400"/>
          </a:xfrm>
          <a:prstGeom prst="rect">
            <a:avLst/>
          </a:prstGeom>
          <a:ln>
            <a:solidFill>
              <a:schemeClr val="bg1"/>
            </a:solidFill>
          </a:ln>
          <a:effectLst/>
        </p:spPr>
      </p:pic>
      <p:pic>
        <p:nvPicPr>
          <p:cNvPr id="23" name="Picture 22"/>
          <p:cNvPicPr>
            <a:picLocks noChangeAspect="1"/>
          </p:cNvPicPr>
          <p:nvPr/>
        </p:nvPicPr>
        <p:blipFill>
          <a:blip r:embed="rId4">
            <a:extLst>
              <a:ext uri="{28A0092B-C50C-407E-A947-70E740481C1C}">
                <a14:useLocalDpi xmlns:a14="http://schemas.microsoft.com/office/drawing/2010/main" val="0"/>
              </a:ext>
            </a:extLst>
          </a:blip>
          <a:srcRect/>
          <a:stretch/>
        </p:blipFill>
        <p:spPr>
          <a:xfrm>
            <a:off x="684542" y="8119166"/>
            <a:ext cx="1371601" cy="914400"/>
          </a:xfrm>
          <a:prstGeom prst="rect">
            <a:avLst/>
          </a:prstGeom>
          <a:ln>
            <a:solidFill>
              <a:schemeClr val="bg1"/>
            </a:solidFill>
          </a:ln>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2132682" y="8119166"/>
            <a:ext cx="1371600" cy="914400"/>
          </a:xfrm>
          <a:prstGeom prst="rect">
            <a:avLst/>
          </a:prstGeom>
          <a:ln>
            <a:solidFill>
              <a:schemeClr val="bg1"/>
            </a:solidFill>
          </a:ln>
          <a:effectLst/>
        </p:spPr>
      </p:pic>
      <p:sp>
        <p:nvSpPr>
          <p:cNvPr id="20" name="TextBox 19">
            <a:extLst>
              <a:ext uri="{FF2B5EF4-FFF2-40B4-BE49-F238E27FC236}">
                <a16:creationId xmlns:a16="http://schemas.microsoft.com/office/drawing/2014/main" id="{753EC0AA-30D6-473C-BEE8-2098F0065E1C}"/>
              </a:ext>
            </a:extLst>
          </p:cNvPr>
          <p:cNvSpPr txBox="1"/>
          <p:nvPr/>
        </p:nvSpPr>
        <p:spPr>
          <a:xfrm>
            <a:off x="0" y="0"/>
            <a:ext cx="8229599" cy="830997"/>
          </a:xfrm>
          <a:prstGeom prst="rect">
            <a:avLst/>
          </a:prstGeom>
          <a:noFill/>
        </p:spPr>
        <p:txBody>
          <a:bodyPr wrap="square">
            <a:spAutoFit/>
          </a:bodyPr>
          <a:lstStyle/>
          <a:p>
            <a:r>
              <a:rPr lang="en-US" sz="2400" i="1" dirty="0">
                <a:solidFill>
                  <a:schemeClr val="bg1"/>
                </a:solidFill>
                <a:latin typeface="Century Gothic" panose="020B0502020202020204" pitchFamily="34" charset="0"/>
              </a:rPr>
              <a:t>Beautifully</a:t>
            </a:r>
          </a:p>
          <a:p>
            <a:r>
              <a:rPr lang="en-US" sz="2400" i="1" dirty="0">
                <a:solidFill>
                  <a:schemeClr val="bg1"/>
                </a:solidFill>
                <a:latin typeface="Century Gothic" panose="020B0502020202020204" pitchFamily="34" charset="0"/>
              </a:rPr>
              <a:t>Landscaped</a:t>
            </a:r>
          </a:p>
        </p:txBody>
      </p:sp>
      <p:sp>
        <p:nvSpPr>
          <p:cNvPr id="6" name="Rectangle 5">
            <a:extLst>
              <a:ext uri="{FF2B5EF4-FFF2-40B4-BE49-F238E27FC236}">
                <a16:creationId xmlns:a16="http://schemas.microsoft.com/office/drawing/2014/main" id="{46D9D1D1-6A30-4A3A-BF37-6B580EF73502}"/>
              </a:ext>
            </a:extLst>
          </p:cNvPr>
          <p:cNvSpPr/>
          <p:nvPr/>
        </p:nvSpPr>
        <p:spPr>
          <a:xfrm>
            <a:off x="-2400300" y="7467600"/>
            <a:ext cx="2062017" cy="707886"/>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Edy Mimms</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843-224-9507</a:t>
            </a:r>
          </a:p>
          <a:p>
            <a:pPr algn="ctr"/>
            <a:r>
              <a:rPr lang="en-US" sz="1100" dirty="0">
                <a:solidFill>
                  <a:srgbClr val="10253F"/>
                </a:solidFill>
                <a:latin typeface="Century Gothic" panose="020B0502020202020204" pitchFamily="34" charset="0"/>
              </a:rPr>
              <a:t>mimms@sanddollarsc.com</a:t>
            </a:r>
          </a:p>
        </p:txBody>
      </p:sp>
      <p:pic>
        <p:nvPicPr>
          <p:cNvPr id="4" name="Picture 3">
            <a:extLst>
              <a:ext uri="{FF2B5EF4-FFF2-40B4-BE49-F238E27FC236}">
                <a16:creationId xmlns:a16="http://schemas.microsoft.com/office/drawing/2014/main" id="{4CB4460F-09B3-4DB8-A29A-8C76CFA336C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437" y="8119166"/>
            <a:ext cx="609163" cy="914400"/>
          </a:xfrm>
          <a:prstGeom prst="rect">
            <a:avLst/>
          </a:prstGeom>
          <a:ln>
            <a:solidFill>
              <a:schemeClr val="bg1"/>
            </a:solidFill>
          </a:ln>
          <a:effectLst/>
        </p:spPr>
      </p:pic>
      <p:pic>
        <p:nvPicPr>
          <p:cNvPr id="8" name="Picture 7">
            <a:extLst>
              <a:ext uri="{FF2B5EF4-FFF2-40B4-BE49-F238E27FC236}">
                <a16:creationId xmlns:a16="http://schemas.microsoft.com/office/drawing/2014/main" id="{75CF2B79-C8CB-4855-B2FB-73465328A288}"/>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876560" y="8119166"/>
            <a:ext cx="1371600" cy="914400"/>
          </a:xfrm>
          <a:prstGeom prst="rect">
            <a:avLst/>
          </a:prstGeom>
          <a:ln>
            <a:solidFill>
              <a:schemeClr val="bg1"/>
            </a:solidFill>
          </a:ln>
          <a:effectLst/>
        </p:spPr>
      </p:pic>
      <p:pic>
        <p:nvPicPr>
          <p:cNvPr id="9" name="Picture 8">
            <a:extLst>
              <a:ext uri="{FF2B5EF4-FFF2-40B4-BE49-F238E27FC236}">
                <a16:creationId xmlns:a16="http://schemas.microsoft.com/office/drawing/2014/main" id="{A27395D7-E2DF-4D30-826D-6D6107343954}"/>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0" y="8119166"/>
            <a:ext cx="608003" cy="914400"/>
          </a:xfrm>
          <a:prstGeom prst="rect">
            <a:avLst/>
          </a:prstGeom>
          <a:ln>
            <a:solidFill>
              <a:schemeClr val="bg1"/>
            </a:solidFill>
          </a:ln>
          <a:effectLst/>
        </p:spPr>
      </p:pic>
      <p:pic>
        <p:nvPicPr>
          <p:cNvPr id="22" name="Picture 21">
            <a:extLst>
              <a:ext uri="{FF2B5EF4-FFF2-40B4-BE49-F238E27FC236}">
                <a16:creationId xmlns:a16="http://schemas.microsoft.com/office/drawing/2014/main" id="{3C5374F5-67B2-45FB-81EE-1D3A2EA773E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24699" y="8119166"/>
            <a:ext cx="1219201" cy="914400"/>
          </a:xfrm>
          <a:prstGeom prst="rect">
            <a:avLst/>
          </a:prstGeom>
          <a:ln>
            <a:solidFill>
              <a:schemeClr val="bg1"/>
            </a:solid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346</TotalTime>
  <Words>138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106 Headwaters Drive The Ponds | Summerville, SC 29483 MLS# 21012518 | $438,000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100</cp:revision>
  <dcterms:created xsi:type="dcterms:W3CDTF">2006-08-16T00:00:00Z</dcterms:created>
  <dcterms:modified xsi:type="dcterms:W3CDTF">2021-05-12T15:55:05Z</dcterms:modified>
</cp:coreProperties>
</file>