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346" y="-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083078" y="990601"/>
            <a:ext cx="6924388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b="1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Wonderful brick ranch home on large lot at end of cul-de-sac! Great condition! </a:t>
            </a:r>
          </a:p>
          <a:p>
            <a:endParaRPr lang="en-US" sz="13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 porch had new covering installed on July 7! Huge backyard with new storage shed, fountain, and fire pit. No carpet. All wood flooring and laminate. Interior painted within last 3 years. Kitchen was remodeled and painted 3 years ago. Primary bathroom has been updated and painted. Ceiling fans in every room! Conveniently located just a few minutes from downtown Summerville and just minutes from shopping and restaurants.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dobe Handwriting Frank" panose="03080402040302070206" pitchFamily="66" charset="0"/>
                <a:ea typeface="Rollerscript Smooth" panose="03050600040307000000" pitchFamily="66" charset="0"/>
                <a:cs typeface="Open Sans" panose="020B0606030504020204" pitchFamily="34" charset="0"/>
              </a:rPr>
              <a:t>OPEN HOUSE THIS SUNDAY 1-4 PM</a:t>
            </a:r>
            <a:endParaRPr lang="en-US" sz="3600" dirty="0">
              <a:solidFill>
                <a:srgbClr val="FFFF00"/>
              </a:solidFill>
              <a:latin typeface="Adobe Handwriting Frank" panose="03080402040302070206" pitchFamily="66" charset="0"/>
              <a:ea typeface="Rollerscript Smooth" panose="03050600040307000000" pitchFamily="66" charset="0"/>
              <a:cs typeface="Open Sans" panose="020B0606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106 Labrador Court</a:t>
            </a:r>
          </a:p>
          <a:p>
            <a:pPr algn="ctr"/>
            <a:r>
              <a:rPr lang="nn-NO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Quail Arbor | Summerville, SC 29485 | MLS# 25017472 | $399,000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1217"/>
            <a:ext cx="1779790" cy="1185291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146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Open Sans</vt:lpstr>
      <vt:lpstr>Office Theme</vt:lpstr>
      <vt:lpstr>OPEN HOUSE THIS SUNDAY 1-4 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22</cp:revision>
  <dcterms:created xsi:type="dcterms:W3CDTF">2006-08-16T00:00:00Z</dcterms:created>
  <dcterms:modified xsi:type="dcterms:W3CDTF">2025-07-09T17:29:10Z</dcterms:modified>
</cp:coreProperties>
</file>