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21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990601"/>
            <a:ext cx="5841309" cy="389420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719444"/>
            <a:ext cx="7777478" cy="1655098"/>
          </a:xfrm>
        </p:spPr>
        <p:txBody>
          <a:bodyPr anchor="ctr">
            <a:noAutofit/>
          </a:bodyPr>
          <a:lstStyle/>
          <a:p>
            <a:r>
              <a:rPr lang="en-US" sz="1300" b="1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Wonderful brick ranch home on large lot at end of cul-de-sac! Great condition! </a:t>
            </a:r>
          </a:p>
          <a:p>
            <a:endParaRPr lang="en-US" sz="1300" dirty="0">
              <a:solidFill>
                <a:srgbClr val="02216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3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Back porch had new covering installed on July 7! Huge backyard with new storage shed, fountain, and fire pit. No carpet. All wood flooring and laminate. Interior painted within last 3 years. Kitchen was remodeled and painted 3 years ago. Primary bathroom has been updated and painted. Ceiling fans in every room! Conveniently located just a few minutes from downtown Summerville and just minutes from shopping and restaurants.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823286"/>
          </a:xfrm>
          <a:solidFill>
            <a:srgbClr val="022169"/>
          </a:solidFill>
        </p:spPr>
        <p:txBody>
          <a:bodyPr anchor="ctr"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dobe Handwriting Frank" panose="03080402040302070206" pitchFamily="66" charset="0"/>
                <a:ea typeface="Rollerscript Smooth" panose="03050600040307000000" pitchFamily="66" charset="0"/>
                <a:cs typeface="Open Sans" panose="020B0606030504020204" pitchFamily="34" charset="0"/>
              </a:rPr>
              <a:t>OPEN HOUSE THIS SATURDAY 11-3</a:t>
            </a:r>
            <a:endParaRPr lang="en-US" sz="3600" dirty="0">
              <a:solidFill>
                <a:srgbClr val="FFFF00"/>
              </a:solidFill>
              <a:latin typeface="Adobe Handwriting Frank" panose="03080402040302070206" pitchFamily="66" charset="0"/>
              <a:ea typeface="Rollerscript Smooth" panose="03050600040307000000" pitchFamily="66" charset="0"/>
              <a:cs typeface="Open Sans" panose="020B0606030504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" y="4948182"/>
            <a:ext cx="77723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106 Labrador Court</a:t>
            </a:r>
          </a:p>
          <a:p>
            <a:pPr algn="ctr"/>
            <a:r>
              <a:rPr lang="nn-NO" sz="16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Quail Arbor | Summerville, SC 29485 | MLS# 25017472 | $399,000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1066800" y="8865126"/>
            <a:ext cx="3737452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22169"/>
                </a:solidFill>
                <a:latin typeface="Open Sans" panose="020B0606030504020204"/>
              </a:rPr>
              <a:t>Erik Fender</a:t>
            </a:r>
          </a:p>
          <a:p>
            <a:r>
              <a:rPr lang="en-US" sz="1600" dirty="0">
                <a:solidFill>
                  <a:srgbClr val="022169"/>
                </a:solidFill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843-830-7346</a:t>
            </a:r>
          </a:p>
          <a:p>
            <a:r>
              <a:rPr lang="en-US" sz="1600" dirty="0">
                <a:solidFill>
                  <a:srgbClr val="022169"/>
                </a:solidFill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erik.fender@cbrealty.com </a:t>
            </a:r>
          </a:p>
          <a:p>
            <a:r>
              <a:rPr lang="en-US" sz="1600" dirty="0">
                <a:solidFill>
                  <a:srgbClr val="022169"/>
                </a:solidFill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www.coldwellbankerhomes.com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5943600" y="8848243"/>
            <a:ext cx="1821180" cy="1175653"/>
            <a:chOff x="5943600" y="8842315"/>
            <a:chExt cx="1821180" cy="1175653"/>
          </a:xfrm>
        </p:grpSpPr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173078" y="8842315"/>
              <a:ext cx="1362224" cy="765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5943600" y="9602470"/>
              <a:ext cx="182118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Coldwell Banker Residential Brokerage</a:t>
              </a:r>
            </a:p>
            <a:p>
              <a:pPr algn="ctr"/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1127 </a:t>
              </a:r>
              <a:r>
                <a:rPr lang="en-US" sz="700" dirty="0" err="1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Queensborough</a:t>
              </a:r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Blvd. 103</a:t>
              </a:r>
            </a:p>
            <a:p>
              <a:pPr algn="ctr"/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Mt Pleasant, SC 29464</a:t>
              </a:r>
            </a:p>
          </p:txBody>
        </p:sp>
      </p:grp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37098" y="8814573"/>
            <a:ext cx="794370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>
            <a:extLst>
              <a:ext uri="{FF2B5EF4-FFF2-40B4-BE49-F238E27FC236}">
                <a16:creationId xmlns:a16="http://schemas.microsoft.com/office/drawing/2014/main" id="{766BD634-42CD-6544-25BA-B4D827266F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0" y="991217"/>
            <a:ext cx="1779790" cy="1185291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3">
            <a:extLst>
              <a:ext uri="{FF2B5EF4-FFF2-40B4-BE49-F238E27FC236}">
                <a16:creationId xmlns:a16="http://schemas.microsoft.com/office/drawing/2014/main" id="{EB49BA9B-81BA-5B80-548C-9DF3674027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1" y="3698280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3" name="Picture 3">
            <a:extLst>
              <a:ext uri="{FF2B5EF4-FFF2-40B4-BE49-F238E27FC236}">
                <a16:creationId xmlns:a16="http://schemas.microsoft.com/office/drawing/2014/main" id="{87D9767A-4F5E-15EC-8190-7DEC553B32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1" y="2344440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4" name="Picture 3">
            <a:extLst>
              <a:ext uri="{FF2B5EF4-FFF2-40B4-BE49-F238E27FC236}">
                <a16:creationId xmlns:a16="http://schemas.microsoft.com/office/drawing/2014/main" id="{35100C6C-54D1-4616-A196-7CA477C4F2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7437918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5" name="Picture 3">
            <a:extLst>
              <a:ext uri="{FF2B5EF4-FFF2-40B4-BE49-F238E27FC236}">
                <a16:creationId xmlns:a16="http://schemas.microsoft.com/office/drawing/2014/main" id="{C71C101B-B318-7915-86F2-6B31B3FE88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97537" y="7437918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3">
            <a:extLst>
              <a:ext uri="{FF2B5EF4-FFF2-40B4-BE49-F238E27FC236}">
                <a16:creationId xmlns:a16="http://schemas.microsoft.com/office/drawing/2014/main" id="{75367D24-35EE-FA8F-DF9A-8095EFAE75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995074" y="7437918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3">
            <a:extLst>
              <a:ext uri="{FF2B5EF4-FFF2-40B4-BE49-F238E27FC236}">
                <a16:creationId xmlns:a16="http://schemas.microsoft.com/office/drawing/2014/main" id="{54D91C6E-BABB-38E3-259D-4BFCCB6AC5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1" y="7437918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5828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145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Handwriting Frank</vt:lpstr>
      <vt:lpstr>Arial</vt:lpstr>
      <vt:lpstr>Calibri</vt:lpstr>
      <vt:lpstr>Open Sans</vt:lpstr>
      <vt:lpstr>Office Theme</vt:lpstr>
      <vt:lpstr>OPEN HOUSE THIS SATURDAY 11-3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24</cp:revision>
  <dcterms:created xsi:type="dcterms:W3CDTF">2006-08-16T00:00:00Z</dcterms:created>
  <dcterms:modified xsi:type="dcterms:W3CDTF">2025-08-01T13:07:03Z</dcterms:modified>
</cp:coreProperties>
</file>