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90601"/>
            <a:ext cx="5841309" cy="389420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9444"/>
            <a:ext cx="7777478" cy="1655098"/>
          </a:xfrm>
        </p:spPr>
        <p:txBody>
          <a:bodyPr anchor="ctr">
            <a:noAutofit/>
          </a:bodyPr>
          <a:lstStyle/>
          <a:p>
            <a:r>
              <a:rPr lang="en-US" sz="1300" b="1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Wonderful brick ranch home on large lot at end of cul-de-sac! Great condition! </a:t>
            </a:r>
          </a:p>
          <a:p>
            <a:endParaRPr lang="en-US" sz="1300" dirty="0">
              <a:solidFill>
                <a:srgbClr val="02216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 porch had new covering installed on July 7! Huge backyard with new storage shed, fountain, and fire pit. No carpet. All wood flooring and laminate. Interior painted within last 3 years. Kitchen was remodeled and painted 3 years ago. Primary bathroom has been updated and painted. Ceiling fans in every room! Conveniently located just a few minutes from downtown Summerville and just minutes from shopping and restaurants.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823286"/>
          </a:xfrm>
          <a:solidFill>
            <a:srgbClr val="022169"/>
          </a:solidFill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dobe Handwriting Frank" panose="03080402040302070206" pitchFamily="66" charset="0"/>
                <a:ea typeface="Rollerscript Smooth" panose="03050600040307000000" pitchFamily="66" charset="0"/>
                <a:cs typeface="Open Sans" panose="020B0606030504020204" pitchFamily="34" charset="0"/>
              </a:rPr>
              <a:t>OPEN HOUSE THIS SATURDAY 11-2</a:t>
            </a:r>
            <a:endParaRPr lang="en-US" sz="3600" dirty="0">
              <a:solidFill>
                <a:srgbClr val="FFFF00"/>
              </a:solidFill>
              <a:latin typeface="Adobe Handwriting Frank" panose="03080402040302070206" pitchFamily="66" charset="0"/>
              <a:ea typeface="Rollerscript Smooth" panose="03050600040307000000" pitchFamily="66" charset="0"/>
              <a:cs typeface="Open Sans" panose="020B0606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" y="4948182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106 Labrador Court</a:t>
            </a:r>
          </a:p>
          <a:p>
            <a:pPr algn="ctr"/>
            <a:r>
              <a:rPr lang="nn-NO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Quail Arbor | Summerville, SC 29485 | MLS# 25017472 | $399,000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991217"/>
            <a:ext cx="1779790" cy="1185291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369828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7D9767A-4F5E-15EC-8190-7DEC553B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234444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35100C6C-54D1-4616-A196-7CA477C4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C71C101B-B318-7915-86F2-6B31B3FE8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7537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75367D24-35EE-FA8F-DF9A-8095EFAE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5074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4D91C6E-BABB-38E3-259D-4BFCCB6AC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145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Calibri</vt:lpstr>
      <vt:lpstr>Open Sans</vt:lpstr>
      <vt:lpstr>Office Theme</vt:lpstr>
      <vt:lpstr>OPEN HOUSE THIS SATURDAY 11-2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2025-08-21T19:06:32Z</dcterms:modified>
</cp:coreProperties>
</file>