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2016" y="3500558"/>
            <a:ext cx="6245568" cy="241401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1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9257" y="6383731"/>
            <a:ext cx="4591088" cy="181851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71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80" indent="0" algn="ctr">
              <a:buNone/>
              <a:defRPr sz="171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40851" y="1374648"/>
            <a:ext cx="948569" cy="73091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5441" y="1374648"/>
            <a:ext cx="4244557" cy="73091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6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5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782" y="3500558"/>
            <a:ext cx="6246266" cy="241401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1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9257" y="6383615"/>
            <a:ext cx="4591088" cy="1855454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710">
                <a:solidFill>
                  <a:schemeClr val="tx1"/>
                </a:solidFill>
              </a:defRPr>
            </a:lvl1pPr>
            <a:lvl2pPr marL="411480" indent="0">
              <a:buNone/>
              <a:defRPr sz="171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9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2015" y="3869131"/>
            <a:ext cx="2959221" cy="45495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78364" y="3869131"/>
            <a:ext cx="2961464" cy="45495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6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2015" y="3393037"/>
            <a:ext cx="2959222" cy="1032661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710" b="0" cap="all" spc="90" baseline="0">
                <a:solidFill>
                  <a:schemeClr val="tx2"/>
                </a:solidFill>
              </a:defRPr>
            </a:lvl1pPr>
            <a:lvl2pPr marL="411480" indent="0">
              <a:buNone/>
              <a:defRPr sz="171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2015" y="4610100"/>
            <a:ext cx="2959222" cy="3808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8364" y="4610100"/>
            <a:ext cx="2961464" cy="380860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278364" y="3393037"/>
            <a:ext cx="2961464" cy="1032661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710" b="0" cap="all" spc="90" baseline="0">
                <a:solidFill>
                  <a:schemeClr val="tx2"/>
                </a:solidFill>
              </a:defRPr>
            </a:lvl1pPr>
            <a:lvl2pPr marL="411480" indent="0">
              <a:buNone/>
              <a:defRPr sz="171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4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6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7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4114800" y="0"/>
            <a:ext cx="411480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633" y="3290950"/>
            <a:ext cx="2961535" cy="167419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89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854" y="1180186"/>
            <a:ext cx="3250692" cy="7698029"/>
          </a:xfrm>
        </p:spPr>
        <p:txBody>
          <a:bodyPr>
            <a:normAutofit/>
          </a:bodyPr>
          <a:lstStyle>
            <a:lvl1pPr>
              <a:defRPr sz="1710">
                <a:solidFill>
                  <a:schemeClr val="tx1"/>
                </a:solidFill>
              </a:defRPr>
            </a:lvl1pPr>
            <a:lvl2pPr>
              <a:defRPr sz="1440">
                <a:solidFill>
                  <a:schemeClr val="tx1"/>
                </a:solidFill>
              </a:defRPr>
            </a:lvl2pPr>
            <a:lvl3pPr>
              <a:defRPr sz="1440">
                <a:solidFill>
                  <a:schemeClr val="tx1"/>
                </a:solidFill>
              </a:defRPr>
            </a:lvl3pPr>
            <a:lvl4pPr>
              <a:defRPr sz="1440">
                <a:solidFill>
                  <a:schemeClr val="tx1"/>
                </a:solidFill>
              </a:defRPr>
            </a:lvl4pPr>
            <a:lvl5pPr>
              <a:defRPr sz="1440">
                <a:solidFill>
                  <a:schemeClr val="tx1"/>
                </a:solidFill>
              </a:defRPr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669" y="5206547"/>
            <a:ext cx="2561463" cy="3217919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76633" y="9146438"/>
            <a:ext cx="3425758" cy="469392"/>
          </a:xfrm>
        </p:spPr>
        <p:txBody>
          <a:bodyPr>
            <a:normAutofit/>
          </a:bodyPr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9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3290948"/>
            <a:ext cx="2962656" cy="16764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189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4800" y="0"/>
            <a:ext cx="4118916" cy="100584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669" y="5206549"/>
            <a:ext cx="2561463" cy="3217921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76072" y="9146438"/>
            <a:ext cx="3423514" cy="469392"/>
          </a:xfrm>
        </p:spPr>
        <p:txBody>
          <a:bodyPr>
            <a:normAutofit/>
          </a:bodyPr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9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5441" y="1414882"/>
            <a:ext cx="5343980" cy="1743456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5441" y="3869133"/>
            <a:ext cx="5343980" cy="454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81049" y="9150264"/>
            <a:ext cx="1858779" cy="47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2015" y="9146438"/>
            <a:ext cx="4100998" cy="469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6101" y="9119616"/>
            <a:ext cx="329184" cy="536448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990" spc="0" baseline="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9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22960" rtl="0" eaLnBrk="1" latinLnBrk="0" hangingPunct="1">
        <a:lnSpc>
          <a:spcPct val="90000"/>
        </a:lnSpc>
        <a:spcBef>
          <a:spcPct val="0"/>
        </a:spcBef>
        <a:buNone/>
        <a:defRPr sz="2340" kern="1200" cap="all" spc="18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6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1148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1722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183005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1491615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45920" indent="-205740" algn="l" defTabSz="822960" rtl="0" eaLnBrk="1" latinLnBrk="0" hangingPunct="1">
        <a:lnSpc>
          <a:spcPct val="100000"/>
        </a:lnSpc>
        <a:spcBef>
          <a:spcPts val="900"/>
        </a:spcBef>
        <a:buClr>
          <a:schemeClr val="accent2"/>
        </a:buClr>
        <a:buFont typeface="Arial" panose="020B0604020202020204" pitchFamily="34" charset="0"/>
        <a:buChar char="•"/>
        <a:defRPr sz="144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8389" y="0"/>
            <a:ext cx="659282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Great Store Front Opportunity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156" y="4649425"/>
            <a:ext cx="7573288" cy="1230629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106 Martin Luther King Jr Blvd</a:t>
            </a:r>
            <a:br>
              <a:rPr lang="en-US" sz="18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5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Saint Stephen, SC, 29479</a:t>
            </a:r>
            <a:br>
              <a:rPr lang="en-US" sz="15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5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MLS# 30712268 · $1,400 (Monthly)</a:t>
            </a:r>
            <a:br>
              <a:rPr lang="en-US" sz="15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br>
              <a:rPr lang="en-US" sz="1500" b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500" i="1" dirty="0">
                <a:ln w="3175">
                  <a:noFill/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Saint Stephen Plaza · 1,500 SF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22343"/>
            <a:ext cx="8217054" cy="251460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Saint Stephen Plaza located on the corner of M LK Blvd and Hwy 52 has a great opportunity for a serious investor looking to start a business or expand his franchise due to the low startup cost. Available is a 1500 sf space that was developed to be a liquor store. Everything in the store is new and ready for move in (Turn key ready), from the counters to the security cameras. All a tenant will need to start is their stock, licenses and insurances. The interior walls are not load bearing which gives this unit flexibility to be turned into something other than a liquor store. Owner is also offering two months tenant improvement allowance . An ATM machine will be left for tenants use. </a:t>
            </a:r>
            <a:endParaRPr lang="en-US" sz="1600" b="1" i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02382" y="9167098"/>
            <a:ext cx="25438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Commercial Specialty Group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3896 Leeds Ave Ste 100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N Charleston, SC 29405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3408" y="915171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Lamar Holt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843-345-8374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lamar.holt@chscre.com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810595" y="9079230"/>
            <a:ext cx="608409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4F01F7-8A98-4A32-8E9E-84396264D0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14" y="834732"/>
            <a:ext cx="1600200" cy="34724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E75EA6C-5871-46E0-B16A-766400EFBF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0857" y="834732"/>
            <a:ext cx="1600200" cy="34724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E7EB03B-37A6-4EBF-9CC2-85AC3E63FC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4700" y="834732"/>
            <a:ext cx="1600200" cy="347869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6223E6-67C2-4AA9-AC35-EE330F7CEF5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8543" y="834732"/>
            <a:ext cx="1600200" cy="34724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92CEEC9-8C1D-4C6B-8F3A-FD9750AF5F8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82387" y="834732"/>
            <a:ext cx="1600200" cy="347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419</TotalTime>
  <Words>193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Gill Sans MT</vt:lpstr>
      <vt:lpstr>Parcel</vt:lpstr>
      <vt:lpstr>106 Martin Luther King Jr Blvd Saint Stephen, SC, 29479 MLS# 30712268 · $1,400 (Monthly)  Saint Stephen Plaza · 1,500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2022-01-15T15:22:18Z</dcterms:modified>
</cp:coreProperties>
</file>