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31F20"/>
    <a:srgbClr val="DE6B3E"/>
    <a:srgbClr val="424042"/>
    <a:srgbClr val="EA2D00"/>
    <a:srgbClr val="D953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7" d="100"/>
          <a:sy n="57" d="100"/>
        </p:scale>
        <p:origin x="2878" y="46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13" Type="http://schemas.openxmlformats.org/officeDocument/2006/relationships/image" Target="../media/image9.jpeg"/><Relationship Id="rId3" Type="http://schemas.openxmlformats.org/officeDocument/2006/relationships/hyperlink" Target="https://vimeo.com/659029434" TargetMode="External"/><Relationship Id="rId7" Type="http://schemas.openxmlformats.org/officeDocument/2006/relationships/image" Target="../media/image3.jpeg"/><Relationship Id="rId12" Type="http://schemas.openxmlformats.org/officeDocument/2006/relationships/image" Target="../media/image8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theblvdcompany.com/" TargetMode="External"/><Relationship Id="rId11" Type="http://schemas.openxmlformats.org/officeDocument/2006/relationships/image" Target="../media/image7.jpeg"/><Relationship Id="rId5" Type="http://schemas.openxmlformats.org/officeDocument/2006/relationships/hyperlink" Target="mailto:laura@lauramclainrealty.com" TargetMode="External"/><Relationship Id="rId10" Type="http://schemas.openxmlformats.org/officeDocument/2006/relationships/image" Target="../media/image6.jpeg"/><Relationship Id="rId4" Type="http://schemas.openxmlformats.org/officeDocument/2006/relationships/image" Target="../media/image2.png"/><Relationship Id="rId9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3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37" b="4137"/>
          <a:stretch/>
        </p:blipFill>
        <p:spPr>
          <a:xfrm>
            <a:off x="0" y="0"/>
            <a:ext cx="8229600" cy="5029200"/>
          </a:xfrm>
          <a:prstGeom prst="rect">
            <a:avLst/>
          </a:prstGeom>
          <a:ln w="3175" cap="sq">
            <a:solidFill>
              <a:schemeClr val="bg1"/>
            </a:solidFill>
            <a:miter lim="800000"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229600" cy="710679"/>
          </a:xfrm>
          <a:noFill/>
        </p:spPr>
        <p:txBody>
          <a:bodyPr anchor="t">
            <a:noAutofit/>
          </a:bodyPr>
          <a:lstStyle/>
          <a:p>
            <a:pPr algn="l"/>
            <a:r>
              <a:rPr lang="en-US" sz="2200" b="1" i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Cambria" panose="02040503050406030204" pitchFamily="18" charset="0"/>
              </a:rPr>
              <a:t>Custom Built Home</a:t>
            </a:r>
            <a:br>
              <a:rPr lang="en-US" sz="2200" b="1" i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Cambria" panose="02040503050406030204" pitchFamily="18" charset="0"/>
              </a:rPr>
            </a:br>
            <a:r>
              <a:rPr lang="en-US" sz="2200" b="1" i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Cambria" panose="02040503050406030204" pitchFamily="18" charset="0"/>
              </a:rPr>
              <a:t>With Plenty of Space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029199"/>
            <a:ext cx="8229600" cy="3291599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This 2013 custom built home, comes with nothing but the BEST!. Highland Estates is a unique development. There are only 15 homes all on a minimum of .60 up to 1.25 acre lots! Lots of space &amp; only one road in that ends in a cul-de-sac. Located in the popular Dorchester District 2 (DD2) Schools. This This a great family friendly neighborhood! This home is the Proper Combination of Modern Style and Spacious Land... Cement </a:t>
            </a:r>
            <a:r>
              <a:rPr lang="en-US" sz="1600" dirty="0" err="1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Hardi-Pland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 Siding, and A overwhelmingly large lot .72 Acres. This lot is Fenced with a beautiful Black Aluminum, Also has Two Car Garage, Covered Front Porch and Screened in Back Porch for those Beautiful Summer Evenings. Above Ground Pool and Workshop.</a:t>
            </a:r>
          </a:p>
          <a:p>
            <a:endParaRPr lang="en-US" sz="1600" dirty="0">
              <a:solidFill>
                <a:schemeClr val="bg1">
                  <a:lumMod val="50000"/>
                </a:schemeClr>
              </a:solidFill>
              <a:latin typeface="Cambria" panose="02040503050406030204" pitchFamily="18" charset="0"/>
            </a:endParaRP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Take a video tour: 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hlinkClick r:id="rId3"/>
              </a:rPr>
              <a:t>https://vimeo.com/659029434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 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3293" y="9230717"/>
            <a:ext cx="805014" cy="739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228042" y="9198114"/>
            <a:ext cx="7772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>
                <a:solidFill>
                  <a:srgbClr val="231F20"/>
                </a:solidFill>
                <a:latin typeface="Cambria" panose="02040503050406030204" pitchFamily="18" charset="0"/>
              </a:rPr>
              <a:t>Laura McLain</a:t>
            </a:r>
          </a:p>
          <a:p>
            <a:pPr algn="ctr"/>
            <a:r>
              <a:rPr lang="en-US" sz="1200">
                <a:solidFill>
                  <a:srgbClr val="231F20"/>
                </a:solidFill>
                <a:latin typeface="Cambria" panose="02040503050406030204" pitchFamily="18" charset="0"/>
              </a:rPr>
              <a:t>843-509-7647</a:t>
            </a:r>
            <a:endParaRPr lang="en-US" sz="1200" dirty="0">
              <a:solidFill>
                <a:srgbClr val="231F20"/>
              </a:solidFill>
              <a:latin typeface="Cambria" panose="02040503050406030204" pitchFamily="18" charset="0"/>
            </a:endParaRPr>
          </a:p>
          <a:p>
            <a:pPr algn="ctr"/>
            <a:r>
              <a:rPr lang="en-US" sz="1200" dirty="0">
                <a:solidFill>
                  <a:srgbClr val="231F20"/>
                </a:solidFill>
                <a:latin typeface="Cambria" panose="02040503050406030204" pitchFamily="18" charset="0"/>
                <a:hlinkClick r:id="rId5"/>
              </a:rPr>
              <a:t>laura@lauramclainrealty.com</a:t>
            </a:r>
            <a:r>
              <a:rPr lang="en-US" sz="1200" dirty="0">
                <a:solidFill>
                  <a:srgbClr val="231F20"/>
                </a:solidFill>
                <a:latin typeface="Cambria" panose="02040503050406030204" pitchFamily="18" charset="0"/>
              </a:rPr>
              <a:t> | </a:t>
            </a:r>
            <a:r>
              <a:rPr lang="en-US" sz="1200" dirty="0">
                <a:solidFill>
                  <a:srgbClr val="231F20"/>
                </a:solidFill>
                <a:latin typeface="Cambria" panose="02040503050406030204" pitchFamily="18" charset="0"/>
                <a:hlinkClick r:id="rId6"/>
              </a:rPr>
              <a:t>www.theblvdcompany.com</a:t>
            </a:r>
            <a:r>
              <a:rPr lang="en-US" sz="1200" dirty="0">
                <a:solidFill>
                  <a:srgbClr val="231F20"/>
                </a:solidFill>
                <a:latin typeface="Cambria" panose="02040503050406030204" pitchFamily="18" charset="0"/>
              </a:rPr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228042" y="9827010"/>
            <a:ext cx="77724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rgbClr val="231F20"/>
                </a:solidFill>
                <a:latin typeface="Cambria" panose="02040503050406030204" pitchFamily="18" charset="0"/>
              </a:rPr>
              <a:t>The Boulevard Company, LLC | 806 Johnnie </a:t>
            </a:r>
            <a:r>
              <a:rPr lang="en-US" sz="900" dirty="0" err="1">
                <a:solidFill>
                  <a:srgbClr val="231F20"/>
                </a:solidFill>
                <a:latin typeface="Cambria" panose="02040503050406030204" pitchFamily="18" charset="0"/>
              </a:rPr>
              <a:t>Dodds</a:t>
            </a:r>
            <a:r>
              <a:rPr lang="en-US" sz="900" dirty="0">
                <a:solidFill>
                  <a:srgbClr val="231F20"/>
                </a:solidFill>
                <a:latin typeface="Cambria" panose="02040503050406030204" pitchFamily="18" charset="0"/>
              </a:rPr>
              <a:t> Blvd Ste 100 | Mt Pleasant, SC 29464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3951982"/>
            <a:ext cx="82296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ln w="3175">
                  <a:noFill/>
                </a:ln>
                <a:solidFill>
                  <a:schemeClr val="bg1"/>
                </a:solidFill>
                <a:effectLst>
                  <a:outerShdw blurRad="50800" dist="25400" dir="2700000" algn="tl" rotWithShape="0">
                    <a:prstClr val="black">
                      <a:alpha val="65000"/>
                    </a:prstClr>
                  </a:outerShdw>
                </a:effectLst>
                <a:latin typeface="Cambria" panose="02040503050406030204" pitchFamily="18" charset="0"/>
              </a:rPr>
              <a:t>106 Scotland Drive</a:t>
            </a:r>
          </a:p>
          <a:p>
            <a:r>
              <a:rPr lang="en-US" b="1" dirty="0">
                <a:ln w="3175">
                  <a:noFill/>
                </a:ln>
                <a:solidFill>
                  <a:schemeClr val="bg1"/>
                </a:solidFill>
                <a:effectLst>
                  <a:outerShdw blurRad="50800" dist="25400" dir="2700000" algn="tl" rotWithShape="0">
                    <a:prstClr val="black">
                      <a:alpha val="65000"/>
                    </a:prstClr>
                  </a:outerShdw>
                </a:effectLst>
                <a:latin typeface="Cambria" panose="02040503050406030204" pitchFamily="18" charset="0"/>
              </a:rPr>
              <a:t>East Highland Acres ~ Summerville, SC 29483</a:t>
            </a:r>
          </a:p>
          <a:p>
            <a:r>
              <a:rPr lang="en-US" b="1" dirty="0">
                <a:ln w="3175">
                  <a:noFill/>
                </a:ln>
                <a:solidFill>
                  <a:schemeClr val="bg1"/>
                </a:solidFill>
                <a:effectLst>
                  <a:outerShdw blurRad="50800" dist="25400" dir="2700000" algn="tl" rotWithShape="0">
                    <a:prstClr val="black">
                      <a:alpha val="65000"/>
                    </a:prstClr>
                  </a:outerShdw>
                </a:effectLst>
                <a:latin typeface="Cambria" panose="02040503050406030204" pitchFamily="18" charset="0"/>
              </a:rPr>
              <a:t>MLS# 21032870 ~ $545,000</a:t>
            </a:r>
            <a:endParaRPr lang="en-US" sz="1800" b="1" dirty="0">
              <a:ln w="3175">
                <a:noFill/>
              </a:ln>
              <a:solidFill>
                <a:schemeClr val="bg1"/>
              </a:solidFill>
              <a:effectLst>
                <a:outerShdw blurRad="50800" dist="25400" dir="2700000" algn="tl" rotWithShape="0">
                  <a:prstClr val="black">
                    <a:alpha val="65000"/>
                  </a:prstClr>
                </a:outerShdw>
              </a:effectLst>
              <a:latin typeface="Cambria" panose="02040503050406030204" pitchFamily="18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101140" y="9247831"/>
            <a:ext cx="920438" cy="706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72AD5716-BB67-4BE0-BC0B-FC1B1E87D913}"/>
              </a:ext>
            </a:extLst>
          </p:cNvPr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92150" y="8320799"/>
            <a:ext cx="1197864" cy="795528"/>
          </a:xfrm>
          <a:prstGeom prst="rect">
            <a:avLst/>
          </a:prstGeom>
          <a:ln w="3175" cap="sq">
            <a:solidFill>
              <a:schemeClr val="bg1"/>
            </a:solidFill>
            <a:miter lim="800000"/>
          </a:ln>
          <a:effectLst/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16727" y="8320799"/>
            <a:ext cx="1193292" cy="795010"/>
          </a:xfrm>
          <a:prstGeom prst="rect">
            <a:avLst/>
          </a:prstGeom>
          <a:ln w="3175" cap="sq">
            <a:solidFill>
              <a:schemeClr val="bg1"/>
            </a:solidFill>
            <a:miter lim="800000"/>
          </a:ln>
          <a:effectLst/>
        </p:spPr>
      </p:pic>
      <p:pic>
        <p:nvPicPr>
          <p:cNvPr id="23" name="Picture 22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441304" y="8320799"/>
            <a:ext cx="1193292" cy="795010"/>
          </a:xfrm>
          <a:prstGeom prst="rect">
            <a:avLst/>
          </a:prstGeom>
          <a:ln w="3175" cap="sq">
            <a:solidFill>
              <a:schemeClr val="bg1"/>
            </a:solidFill>
            <a:miter lim="800000"/>
          </a:ln>
          <a:effectLst/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D63DB560-D17F-43DF-B15A-D90397CF4B62}"/>
              </a:ext>
            </a:extLst>
          </p:cNvPr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880" y="8320799"/>
            <a:ext cx="1193293" cy="795528"/>
          </a:xfrm>
          <a:prstGeom prst="rect">
            <a:avLst/>
          </a:prstGeom>
          <a:ln w="3175" cap="sq">
            <a:solidFill>
              <a:schemeClr val="bg1"/>
            </a:solidFill>
            <a:miter lim="800000"/>
          </a:ln>
          <a:effectLst/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EF396D36-1865-45DF-9F10-F9B5BF853C05}"/>
              </a:ext>
            </a:extLst>
          </p:cNvPr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72145" y="8320799"/>
            <a:ext cx="1193292" cy="795528"/>
          </a:xfrm>
          <a:prstGeom prst="rect">
            <a:avLst/>
          </a:prstGeom>
          <a:ln w="3175" cap="sq">
            <a:solidFill>
              <a:schemeClr val="bg1"/>
            </a:solidFill>
            <a:miter lim="800000"/>
          </a:ln>
          <a:effectLst/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E7C24965-9F0B-4B10-A02B-ABC9D15B06FC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72" b="972"/>
          <a:stretch/>
        </p:blipFill>
        <p:spPr>
          <a:xfrm>
            <a:off x="6947569" y="8320799"/>
            <a:ext cx="1216152" cy="795530"/>
          </a:xfrm>
          <a:prstGeom prst="rect">
            <a:avLst/>
          </a:prstGeom>
          <a:ln w="3175" cap="sq">
            <a:solidFill>
              <a:schemeClr val="bg1"/>
            </a:solidFill>
            <a:miter lim="800000"/>
          </a:ln>
          <a:effectLst/>
        </p:spPr>
      </p:pic>
    </p:spTree>
    <p:extLst>
      <p:ext uri="{BB962C8B-B14F-4D97-AF65-F5344CB8AC3E}">
        <p14:creationId xmlns:p14="http://schemas.microsoft.com/office/powerpoint/2010/main" val="682344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807</TotalTime>
  <Words>203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Theme</vt:lpstr>
      <vt:lpstr>Custom Built Home With Plenty of Space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DEAL ON JOHNS ISLAND!</dc:title>
  <dc:creator>CVH360</dc:creator>
  <cp:lastModifiedBy>A. Thomas Price</cp:lastModifiedBy>
  <cp:revision>108</cp:revision>
  <dcterms:created xsi:type="dcterms:W3CDTF">2006-08-16T00:00:00Z</dcterms:created>
  <dcterms:modified xsi:type="dcterms:W3CDTF">2021-12-23T17:20:53Z</dcterms:modified>
</cp:coreProperties>
</file>