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2441"/>
    <a:srgbClr val="D29BB4"/>
    <a:srgbClr val="83A8D5"/>
    <a:srgbClr val="8A94C5"/>
    <a:srgbClr val="DAA4B4"/>
    <a:srgbClr val="A39F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8/23/2024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8229600" cy="533399"/>
          </a:xfrm>
        </p:spPr>
        <p:txBody>
          <a:bodyPr>
            <a:noAutofit/>
          </a:bodyPr>
          <a:lstStyle/>
          <a:p>
            <a:r>
              <a:rPr lang="en-US" sz="2800" b="1" dirty="0">
                <a:ln w="3175">
                  <a:noFill/>
                </a:ln>
                <a:solidFill>
                  <a:srgbClr val="052441"/>
                </a:solidFill>
                <a:latin typeface="Century Gothic" panose="020B0502020202020204" pitchFamily="34" charset="0"/>
              </a:rPr>
              <a:t>Open House Saturday 11-1 &amp; Sunday 12-2</a:t>
            </a:r>
          </a:p>
        </p:txBody>
      </p:sp>
      <p:sp>
        <p:nvSpPr>
          <p:cNvPr id="13" name="Rectangle 12"/>
          <p:cNvSpPr/>
          <p:nvPr/>
        </p:nvSpPr>
        <p:spPr>
          <a:xfrm>
            <a:off x="1" y="8991600"/>
            <a:ext cx="3314700" cy="861774"/>
          </a:xfrm>
          <a:prstGeom prst="rect">
            <a:avLst/>
          </a:prstGeom>
        </p:spPr>
        <p:txBody>
          <a:bodyPr wrap="square">
            <a:spAutoFit/>
          </a:bodyPr>
          <a:lstStyle/>
          <a:p>
            <a:pPr algn="ctr"/>
            <a:r>
              <a:rPr lang="en-US" sz="1400" b="1" dirty="0">
                <a:solidFill>
                  <a:srgbClr val="052441"/>
                </a:solidFill>
                <a:latin typeface="Century Gothic" panose="020B0502020202020204" pitchFamily="34" charset="0"/>
              </a:rPr>
              <a:t>Listed by</a:t>
            </a:r>
          </a:p>
          <a:p>
            <a:pPr algn="ctr"/>
            <a:r>
              <a:rPr lang="en-US" sz="1200" dirty="0">
                <a:solidFill>
                  <a:srgbClr val="052441"/>
                </a:solidFill>
                <a:latin typeface="Century Gothic" panose="020B0502020202020204" pitchFamily="34" charset="0"/>
              </a:rPr>
              <a:t>Harrison </a:t>
            </a:r>
            <a:r>
              <a:rPr lang="en-US" sz="1200" dirty="0" err="1">
                <a:solidFill>
                  <a:srgbClr val="052441"/>
                </a:solidFill>
                <a:latin typeface="Century Gothic" panose="020B0502020202020204" pitchFamily="34" charset="0"/>
              </a:rPr>
              <a:t>Phibbs</a:t>
            </a:r>
            <a:endParaRPr lang="en-US" sz="1200" dirty="0">
              <a:solidFill>
                <a:srgbClr val="052441"/>
              </a:solidFill>
              <a:latin typeface="Century Gothic" panose="020B0502020202020204" pitchFamily="34" charset="0"/>
            </a:endParaRPr>
          </a:p>
          <a:p>
            <a:pPr algn="ctr"/>
            <a:r>
              <a:rPr lang="en-US" sz="1200" dirty="0">
                <a:solidFill>
                  <a:srgbClr val="052441"/>
                </a:solidFill>
                <a:latin typeface="Century Gothic" panose="020B0502020202020204" pitchFamily="34" charset="0"/>
              </a:rPr>
              <a:t>803-617-9056</a:t>
            </a:r>
          </a:p>
          <a:p>
            <a:pPr algn="ctr"/>
            <a:r>
              <a:rPr lang="en-US" sz="1200" dirty="0">
                <a:solidFill>
                  <a:srgbClr val="052441"/>
                </a:solidFill>
                <a:latin typeface="Century Gothic" panose="020B0502020202020204" pitchFamily="34" charset="0"/>
              </a:rPr>
              <a:t>realtor.hwp@gmail.com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t="5485" b="5485"/>
          <a:stretch/>
        </p:blipFill>
        <p:spPr bwMode="auto">
          <a:xfrm>
            <a:off x="-1143000" y="8959334"/>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657600" y="8991600"/>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3632" y="9873734"/>
            <a:ext cx="7777369" cy="184666"/>
          </a:xfrm>
          <a:prstGeom prst="rect">
            <a:avLst/>
          </a:prstGeom>
        </p:spPr>
        <p:txBody>
          <a:bodyPr wrap="square">
            <a:spAutoFit/>
          </a:bodyPr>
          <a:lstStyle/>
          <a:p>
            <a:pPr algn="ctr"/>
            <a:r>
              <a:rPr lang="en-US" sz="600" dirty="0">
                <a:solidFill>
                  <a:srgbClr val="052441"/>
                </a:solidFill>
                <a:latin typeface="Century Gothic" panose="020B0502020202020204" pitchFamily="34" charset="0"/>
              </a:rPr>
              <a:t>Carolina One Real Estate | 1101 St. Thomas Island Dr | Charleston, SC 29492</a:t>
            </a:r>
          </a:p>
        </p:txBody>
      </p:sp>
      <p:pic>
        <p:nvPicPr>
          <p:cNvPr id="22" name="Picture 21">
            <a:extLst>
              <a:ext uri="{FF2B5EF4-FFF2-40B4-BE49-F238E27FC236}">
                <a16:creationId xmlns:a16="http://schemas.microsoft.com/office/drawing/2014/main" id="{4332BEBE-9C18-4895-845E-4A5934D68B68}"/>
              </a:ext>
            </a:extLst>
          </p:cNvPr>
          <p:cNvPicPr>
            <a:picLocks noChangeAspect="1"/>
          </p:cNvPicPr>
          <p:nvPr/>
        </p:nvPicPr>
        <p:blipFill rotWithShape="1">
          <a:blip r:embed="rId4">
            <a:extLst>
              <a:ext uri="{28A0092B-C50C-407E-A947-70E740481C1C}">
                <a14:useLocalDpi xmlns:a14="http://schemas.microsoft.com/office/drawing/2010/main" val="0"/>
              </a:ext>
            </a:extLst>
          </a:blip>
          <a:srcRect l="30" t="8881" r="-30" b="18735"/>
          <a:stretch/>
        </p:blipFill>
        <p:spPr>
          <a:xfrm>
            <a:off x="0" y="533400"/>
            <a:ext cx="8229600" cy="4495800"/>
          </a:xfrm>
          <a:prstGeom prst="rect">
            <a:avLst/>
          </a:prstGeom>
          <a:ln>
            <a:noFill/>
          </a:ln>
          <a:effectLst/>
        </p:spPr>
      </p:pic>
      <p:sp>
        <p:nvSpPr>
          <p:cNvPr id="21" name="Title 1">
            <a:extLst>
              <a:ext uri="{FF2B5EF4-FFF2-40B4-BE49-F238E27FC236}">
                <a16:creationId xmlns:a16="http://schemas.microsoft.com/office/drawing/2014/main" id="{427E03E7-C048-41C3-9C00-AAD18FBE9710}"/>
              </a:ext>
            </a:extLst>
          </p:cNvPr>
          <p:cNvSpPr txBox="1">
            <a:spLocks/>
          </p:cNvSpPr>
          <p:nvPr/>
        </p:nvSpPr>
        <p:spPr>
          <a:xfrm>
            <a:off x="0" y="5384190"/>
            <a:ext cx="8229600" cy="2407853"/>
          </a:xfrm>
          <a:prstGeom prst="rect">
            <a:avLst/>
          </a:prstGeom>
          <a:noFill/>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dirty="0">
                <a:solidFill>
                  <a:srgbClr val="052441"/>
                </a:solidFill>
                <a:latin typeface="Century Gothic" panose="020B0502020202020204" pitchFamily="34" charset="0"/>
              </a:rPr>
              <a:t>Welcome home to 106 Tea Farm Way. This meticulously maintained home is a must see. Located in the highly sought after neighborhood of Nelliefield Plantation! Situated on a beautiful cul-de-sac, this home features 4 bedrooms, and 3 bathrooms. There is a 5th room that could be used as a bedroom, office/play area. </a:t>
            </a:r>
          </a:p>
          <a:p>
            <a:r>
              <a:rPr lang="en-US" sz="1400" dirty="0">
                <a:solidFill>
                  <a:srgbClr val="052441"/>
                </a:solidFill>
                <a:latin typeface="Century Gothic" panose="020B0502020202020204" pitchFamily="34" charset="0"/>
              </a:rPr>
              <a:t>New roof installed earlier this year. Exterior was freshly painted in 2022. The private back patio is perfect place for entertaining. Walk, bike, or golf cart to all that the new Point Hope Community has to offer including the renowned Phillip Simmons schools, Publix, restaurants, and more. Located in X flood zone and a quick drive to both Downtown Charleston and IOP/Sullivans Island beaches.</a:t>
            </a:r>
          </a:p>
        </p:txBody>
      </p:sp>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7772400"/>
            <a:ext cx="1600200" cy="1066800"/>
          </a:xfrm>
          <a:prstGeom prst="rect">
            <a:avLst/>
          </a:prstGeom>
          <a:ln w="3175">
            <a:solidFill>
              <a:schemeClr val="bg1"/>
            </a:solidFill>
          </a:ln>
          <a:effectLst/>
        </p:spPr>
      </p:pic>
      <p:pic>
        <p:nvPicPr>
          <p:cNvPr id="15" name="Picture 14">
            <a:extLst>
              <a:ext uri="{FF2B5EF4-FFF2-40B4-BE49-F238E27FC236}">
                <a16:creationId xmlns:a16="http://schemas.microsoft.com/office/drawing/2014/main" id="{4C22B944-8A65-4F4A-8EA9-3DD74C1B626B}"/>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972050" y="7772401"/>
            <a:ext cx="1600200" cy="1066799"/>
          </a:xfrm>
          <a:prstGeom prst="rect">
            <a:avLst/>
          </a:prstGeom>
          <a:ln w="3175">
            <a:solidFill>
              <a:schemeClr val="bg1"/>
            </a:solidFill>
          </a:ln>
          <a:effectLst/>
        </p:spPr>
      </p:pic>
      <p:pic>
        <p:nvPicPr>
          <p:cNvPr id="29" name="Picture 28">
            <a:extLst>
              <a:ext uri="{FF2B5EF4-FFF2-40B4-BE49-F238E27FC236}">
                <a16:creationId xmlns:a16="http://schemas.microsoft.com/office/drawing/2014/main" id="{B58E10B6-38D8-4B67-B9E5-5DE8C9F0A2E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657350" y="7772400"/>
            <a:ext cx="1600200" cy="1066800"/>
          </a:xfrm>
          <a:prstGeom prst="rect">
            <a:avLst/>
          </a:prstGeom>
          <a:ln w="3175">
            <a:solidFill>
              <a:schemeClr val="bg1"/>
            </a:solidFill>
          </a:ln>
          <a:effectLst/>
        </p:spPr>
      </p:pic>
      <p:pic>
        <p:nvPicPr>
          <p:cNvPr id="32" name="Picture 31">
            <a:extLst>
              <a:ext uri="{FF2B5EF4-FFF2-40B4-BE49-F238E27FC236}">
                <a16:creationId xmlns:a16="http://schemas.microsoft.com/office/drawing/2014/main" id="{28004895-6C02-44A1-95D0-2B8D1C4493C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629400" y="7772400"/>
            <a:ext cx="1600200" cy="1066800"/>
          </a:xfrm>
          <a:prstGeom prst="rect">
            <a:avLst/>
          </a:prstGeom>
          <a:ln w="3175">
            <a:solidFill>
              <a:schemeClr val="bg1"/>
            </a:solidFill>
          </a:ln>
          <a:effectLst/>
        </p:spPr>
      </p:pic>
      <p:sp>
        <p:nvSpPr>
          <p:cNvPr id="31" name="Title 1"/>
          <p:cNvSpPr txBox="1">
            <a:spLocks/>
          </p:cNvSpPr>
          <p:nvPr/>
        </p:nvSpPr>
        <p:spPr>
          <a:xfrm>
            <a:off x="0" y="4679950"/>
            <a:ext cx="8229600" cy="683880"/>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400" b="1" dirty="0">
                <a:solidFill>
                  <a:schemeClr val="bg1"/>
                </a:solidFill>
                <a:latin typeface="Century Gothic" panose="020B0502020202020204" pitchFamily="34" charset="0"/>
              </a:rPr>
              <a:t>106 TEA FARM WAY</a:t>
            </a:r>
          </a:p>
          <a:p>
            <a:r>
              <a:rPr lang="en-US" sz="1400" b="1" dirty="0">
                <a:solidFill>
                  <a:srgbClr val="052441"/>
                </a:solidFill>
                <a:latin typeface="Century Gothic" panose="020B0502020202020204" pitchFamily="34" charset="0"/>
              </a:rPr>
              <a:t>Nelliefield Plantation | Charleston, SC 29492 | MLS# 24016902 | $598,000</a:t>
            </a:r>
          </a:p>
        </p:txBody>
      </p:sp>
      <p:pic>
        <p:nvPicPr>
          <p:cNvPr id="4" name="Picture 3">
            <a:extLst>
              <a:ext uri="{FF2B5EF4-FFF2-40B4-BE49-F238E27FC236}">
                <a16:creationId xmlns:a16="http://schemas.microsoft.com/office/drawing/2014/main" id="{9E08B023-7BC1-B6AE-C011-9162AA35D0A8}"/>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314700" y="7774617"/>
            <a:ext cx="1600200" cy="1064583"/>
          </a:xfrm>
          <a:prstGeom prst="rect">
            <a:avLst/>
          </a:prstGeom>
          <a:ln w="3175">
            <a:solidFill>
              <a:schemeClr val="bg1"/>
            </a:solidFill>
          </a:ln>
          <a:effectLst/>
        </p:spPr>
      </p:pic>
      <p:sp>
        <p:nvSpPr>
          <p:cNvPr id="5" name="Rectangle 4">
            <a:extLst>
              <a:ext uri="{FF2B5EF4-FFF2-40B4-BE49-F238E27FC236}">
                <a16:creationId xmlns:a16="http://schemas.microsoft.com/office/drawing/2014/main" id="{04245C75-1113-B5A7-ABE3-9410FFCA7722}"/>
              </a:ext>
            </a:extLst>
          </p:cNvPr>
          <p:cNvSpPr/>
          <p:nvPr/>
        </p:nvSpPr>
        <p:spPr>
          <a:xfrm>
            <a:off x="4914900" y="8991600"/>
            <a:ext cx="3314700" cy="861774"/>
          </a:xfrm>
          <a:prstGeom prst="rect">
            <a:avLst/>
          </a:prstGeom>
        </p:spPr>
        <p:txBody>
          <a:bodyPr wrap="square">
            <a:spAutoFit/>
          </a:bodyPr>
          <a:lstStyle/>
          <a:p>
            <a:pPr algn="ctr"/>
            <a:r>
              <a:rPr lang="en-US" sz="1400" b="1" dirty="0">
                <a:solidFill>
                  <a:srgbClr val="052441"/>
                </a:solidFill>
                <a:latin typeface="Century Gothic" panose="020B0502020202020204" pitchFamily="34" charset="0"/>
              </a:rPr>
              <a:t>Hosted by</a:t>
            </a:r>
          </a:p>
          <a:p>
            <a:pPr algn="ctr"/>
            <a:r>
              <a:rPr lang="nl-NL" sz="1200" dirty="0">
                <a:solidFill>
                  <a:srgbClr val="052441"/>
                </a:solidFill>
                <a:latin typeface="Century Gothic" panose="020B0502020202020204" pitchFamily="34" charset="0"/>
              </a:rPr>
              <a:t>Elke Pizzo</a:t>
            </a:r>
          </a:p>
          <a:p>
            <a:pPr algn="ctr"/>
            <a:r>
              <a:rPr lang="nl-NL" sz="1200">
                <a:solidFill>
                  <a:srgbClr val="052441"/>
                </a:solidFill>
                <a:latin typeface="Century Gothic" panose="020B0502020202020204" pitchFamily="34" charset="0"/>
              </a:rPr>
              <a:t>843-991-5304</a:t>
            </a:r>
            <a:endParaRPr lang="nl-NL" sz="1200" dirty="0">
              <a:solidFill>
                <a:srgbClr val="052441"/>
              </a:solidFill>
              <a:latin typeface="Century Gothic" panose="020B0502020202020204" pitchFamily="34" charset="0"/>
            </a:endParaRPr>
          </a:p>
          <a:p>
            <a:pPr algn="ctr"/>
            <a:r>
              <a:rPr lang="nl-NL" sz="1200" dirty="0">
                <a:solidFill>
                  <a:srgbClr val="052441"/>
                </a:solidFill>
                <a:latin typeface="Century Gothic" panose="020B0502020202020204" pitchFamily="34" charset="0"/>
              </a:rPr>
              <a:t>elke.pizzo@carolinaone.com</a:t>
            </a:r>
            <a:endParaRPr lang="en-US" sz="1200" dirty="0">
              <a:solidFill>
                <a:srgbClr val="052441"/>
              </a:solidFill>
              <a:latin typeface="Century Gothic" panose="020B0502020202020204" pitchFamily="34"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610</TotalTime>
  <Words>203</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Saturday 11-1 &amp; Sunday 12-2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77</cp:revision>
  <dcterms:created xsi:type="dcterms:W3CDTF">2006-08-16T00:00:00Z</dcterms:created>
  <dcterms:modified xsi:type="dcterms:W3CDTF">2024-08-23T18:03:06Z</dcterms:modified>
</cp:coreProperties>
</file>