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9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2/20/2018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2/20/2018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26991"/>
            <a:ext cx="1295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932" y="0"/>
            <a:ext cx="6100960" cy="4095750"/>
          </a:xfrm>
          <a:prstGeom prst="rect">
            <a:avLst/>
          </a:prstGeom>
          <a:ln>
            <a:noFill/>
          </a:ln>
          <a:effectLst>
            <a:softEdge rad="112500"/>
          </a:effectLst>
        </p:spPr>
      </p:pic>
      <p:sp>
        <p:nvSpPr>
          <p:cNvPr id="21" name="Rectangle 20"/>
          <p:cNvSpPr/>
          <p:nvPr/>
        </p:nvSpPr>
        <p:spPr>
          <a:xfrm>
            <a:off x="-4267199" y="7540973"/>
            <a:ext cx="4038600"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5154" y="4034071"/>
            <a:ext cx="6097246" cy="4868456"/>
          </a:xfrm>
        </p:spPr>
        <p:txBody>
          <a:bodyPr anchor="ctr">
            <a:noAutofit/>
          </a:bodyPr>
          <a:lstStyle/>
          <a:p>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Highly desirable Cooper Estates beautiful home which has been extensively renovated sits on a third of an acre. Enjoy today's modern open floor plan in the established sought after Mt Pleasant neighborhood. Close to Shem Creek, and minutes to downtown Charleston. Walk to the neighborhood Shem Creek dock where you can go crabbing, launch your boat or host a dock side party. Grand lanterns compliment the front entry. Enter the foyer with a large dining room on one side and a home office on the other side. The foyer leads into the totally renovated kitchen complete with a new oversized island for family dinners. </a:t>
            </a:r>
            <a:r>
              <a:rPr lang="en-US" sz="1100"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Silestone</a:t>
            </a:r>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 quartz countertops, white shaker ceiling height cabinets, new stainless steel appliances and tons of </a:t>
            </a:r>
            <a:r>
              <a:rPr lang="en-US" sz="1100"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storage.The</a:t>
            </a:r>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 kitchen includes a cozy den with a fireplace and built in bookshelves. Off of the kitchen and den is a very large family room which overlooks the expansive backyard, custom bookshelves line the wall. The bonus/5th bedroom could be a playroom, a mother in law suite, an au pair bedroom, or for a post college young adult as there is a separate entrance. A full bath with </a:t>
            </a:r>
            <a:r>
              <a:rPr lang="en-US" sz="1100"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carrera</a:t>
            </a:r>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 marble vanity and white cabinetry is down the hall from the office. Red oak hardwoods throughout the entire home except family room and bonus/5th bedroom. Tile in all the baths. Upstairs is 4 bedrooms and 2 baths. All of the closets have custom wood shelving designed for optimal storage. There's a 2 car detached garage with a new metal roof. The home also has a new roof. The vinyl siding has been removed and replaced with artisan </a:t>
            </a:r>
            <a:r>
              <a:rPr lang="en-US" sz="1100"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hardi</a:t>
            </a:r>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 board. The brick has been painted the same as the </a:t>
            </a:r>
            <a:r>
              <a:rPr lang="en-US" sz="1100"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hardi</a:t>
            </a:r>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 plank. All new exterior shutters. Large fenced in yard and deck off of family room.</a:t>
            </a:r>
          </a:p>
          <a:p>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Homeowners in Cooper Estates have the option to join </a:t>
            </a:r>
            <a:r>
              <a:rPr lang="en-US" sz="1100"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Madere's</a:t>
            </a:r>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 Boat Landing located on Shem Creek off of Cottingham, complete with a dock, a picnic shelter, a grill and playground.</a:t>
            </a:r>
          </a:p>
          <a:p>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$2,700 credit available toward buyer's closing costs and pre-</a:t>
            </a:r>
            <a:r>
              <a:rPr lang="en-US" sz="1100"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paids</a:t>
            </a:r>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 with acceptable offer and use of preferred lender.</a:t>
            </a:r>
          </a:p>
        </p:txBody>
      </p:sp>
      <p:sp>
        <p:nvSpPr>
          <p:cNvPr id="2" name="Title 1"/>
          <p:cNvSpPr>
            <a:spLocks noGrp="1"/>
          </p:cNvSpPr>
          <p:nvPr>
            <p:ph type="ctrTitle"/>
          </p:nvPr>
        </p:nvSpPr>
        <p:spPr>
          <a:xfrm>
            <a:off x="1675154" y="3048000"/>
            <a:ext cx="6097246" cy="914400"/>
          </a:xfrm>
        </p:spPr>
        <p:txBody>
          <a:bodyPr anchor="ctr">
            <a:noAutofit/>
            <a:scene3d>
              <a:camera prst="orthographicFront"/>
              <a:lightRig rig="soft" dir="t">
                <a:rot lat="0" lon="0" rev="17220000"/>
              </a:lightRig>
            </a:scene3d>
            <a:sp3d prstMaterial="softEdge"/>
          </a:bodyPr>
          <a:lstStyle/>
          <a:p>
            <a:r>
              <a:rPr lang="en-US" sz="2000" cap="none" dirty="0">
                <a:ln w="10541" cmpd="sng">
                  <a:noFill/>
                  <a:prstDash val="solid"/>
                </a:ln>
                <a:solidFill>
                  <a:srgbClr val="10253F"/>
                </a:solidFill>
                <a:effectLst>
                  <a:outerShdw blurRad="50800" dist="50800" dir="5400000" algn="ctr" rotWithShape="0">
                    <a:schemeClr val="bg1"/>
                  </a:outerShdw>
                </a:effectLst>
                <a:latin typeface="Century Gothic" panose="020B0502020202020204" pitchFamily="34" charset="0"/>
              </a:rPr>
              <a:t>1075 Cottingham Drive</a:t>
            </a:r>
            <a:br>
              <a:rPr lang="en-US" sz="2000" cap="none" dirty="0">
                <a:ln w="10541" cmpd="sng">
                  <a:noFill/>
                  <a:prstDash val="solid"/>
                </a:ln>
                <a:solidFill>
                  <a:srgbClr val="10253F"/>
                </a:solidFill>
                <a:effectLst>
                  <a:outerShdw blurRad="50800" dist="50800" dir="5400000" algn="ctr" rotWithShape="0">
                    <a:schemeClr val="bg1"/>
                  </a:outerShdw>
                </a:effectLst>
                <a:latin typeface="Century Gothic" panose="020B0502020202020204" pitchFamily="34" charset="0"/>
              </a:rPr>
            </a:br>
            <a:r>
              <a:rPr lang="en-US" sz="1600" cap="none" dirty="0">
                <a:ln w="10541" cmpd="sng">
                  <a:noFill/>
                  <a:prstDash val="solid"/>
                </a:ln>
                <a:solidFill>
                  <a:srgbClr val="10253F"/>
                </a:solidFill>
                <a:effectLst>
                  <a:outerShdw blurRad="50800" dist="50800" dir="5400000" algn="ctr" rotWithShape="0">
                    <a:schemeClr val="bg1"/>
                  </a:outerShdw>
                </a:effectLst>
                <a:latin typeface="Century Gothic" panose="020B0502020202020204" pitchFamily="34" charset="0"/>
              </a:rPr>
              <a:t>Cooper Estates | Mount Pleasant</a:t>
            </a:r>
            <a:br>
              <a:rPr lang="en-US" sz="1600" cap="none" dirty="0">
                <a:ln w="10541" cmpd="sng">
                  <a:noFill/>
                  <a:prstDash val="solid"/>
                </a:ln>
                <a:solidFill>
                  <a:srgbClr val="10253F"/>
                </a:solidFill>
                <a:effectLst>
                  <a:outerShdw blurRad="50800" dist="50800" dir="5400000" algn="ctr" rotWithShape="0">
                    <a:schemeClr val="bg1"/>
                  </a:outerShdw>
                </a:effectLst>
                <a:latin typeface="Century Gothic" panose="020B0502020202020204" pitchFamily="34" charset="0"/>
              </a:rPr>
            </a:br>
            <a:r>
              <a:rPr lang="en-US" sz="1600" cap="none" dirty="0">
                <a:ln w="10541" cmpd="sng">
                  <a:noFill/>
                  <a:prstDash val="solid"/>
                </a:ln>
                <a:solidFill>
                  <a:srgbClr val="10253F"/>
                </a:solidFill>
                <a:effectLst>
                  <a:outerShdw blurRad="50800" dist="50800" dir="5400000" algn="ctr" rotWithShape="0">
                    <a:schemeClr val="bg1"/>
                  </a:outerShdw>
                </a:effectLst>
                <a:latin typeface="Century Gothic" panose="020B0502020202020204" pitchFamily="34" charset="0"/>
              </a:rPr>
              <a:t>MLS# 18004265 | $750,000</a:t>
            </a:r>
            <a:endParaRPr lang="en-US" sz="1200" i="1" cap="none" dirty="0">
              <a:ln w="10541" cmpd="sng">
                <a:noFill/>
                <a:prstDash val="solid"/>
              </a:ln>
              <a:solidFill>
                <a:srgbClr val="10253F"/>
              </a:solidFill>
              <a:effectLst>
                <a:outerShdw blurRad="50800" dist="50800" dir="5400000" algn="ctr" rotWithShape="0">
                  <a:schemeClr val="bg1"/>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77000" y="9075658"/>
            <a:ext cx="1039092" cy="685800"/>
          </a:xfrm>
          <a:prstGeom prst="rect">
            <a:avLst/>
          </a:prstGeom>
        </p:spPr>
      </p:pic>
      <p:sp>
        <p:nvSpPr>
          <p:cNvPr id="17" name="Rectangle 16"/>
          <p:cNvSpPr/>
          <p:nvPr/>
        </p:nvSpPr>
        <p:spPr>
          <a:xfrm>
            <a:off x="0" y="8979977"/>
            <a:ext cx="7772399" cy="877163"/>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Tanenbaum</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(843) 817-9700</a:t>
            </a:r>
          </a:p>
          <a:p>
            <a:pPr algn="ctr"/>
            <a:r>
              <a:rPr lang="en-US" sz="1100" dirty="0">
                <a:solidFill>
                  <a:srgbClr val="10253F"/>
                </a:solidFill>
                <a:latin typeface="Century Gothic" panose="020B0502020202020204" pitchFamily="34" charset="0"/>
              </a:rPr>
              <a:t>darlene.tanenbaum@carolinaoneplus.com</a:t>
            </a:r>
          </a:p>
          <a:p>
            <a:pPr algn="ctr"/>
            <a:r>
              <a:rPr lang="en-US" sz="1100" dirty="0">
                <a:solidFill>
                  <a:srgbClr val="10253F"/>
                </a:solidFill>
                <a:latin typeface="Century Gothic" panose="020B0502020202020204" pitchFamily="34" charset="0"/>
              </a:rPr>
              <a:t>www.darlenetanenbaum.com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0592" y="9075658"/>
            <a:ext cx="997527" cy="685800"/>
          </a:xfrm>
          <a:prstGeom prst="rect">
            <a:avLst/>
          </a:prstGeom>
        </p:spPr>
      </p:pic>
      <p:sp>
        <p:nvSpPr>
          <p:cNvPr id="18" name="Rectangle 17"/>
          <p:cNvSpPr/>
          <p:nvPr/>
        </p:nvSpPr>
        <p:spPr>
          <a:xfrm>
            <a:off x="-1" y="9858345"/>
            <a:ext cx="7772399" cy="200055"/>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 | 2713 Highway 17 North | Mt. Pleasant, SC 29466</a:t>
            </a:r>
          </a:p>
        </p:txBody>
      </p:sp>
      <p:sp>
        <p:nvSpPr>
          <p:cNvPr id="30" name="Rectangle 29"/>
          <p:cNvSpPr/>
          <p:nvPr/>
        </p:nvSpPr>
        <p:spPr>
          <a:xfrm>
            <a:off x="1675154" y="108324"/>
            <a:ext cx="6097244" cy="430887"/>
          </a:xfrm>
          <a:prstGeom prst="rect">
            <a:avLst/>
          </a:prstGeom>
          <a:noFill/>
        </p:spPr>
        <p:txBody>
          <a:bodyPr wrap="square">
            <a:spAutoFit/>
          </a:bodyPr>
          <a:lstStyle/>
          <a:p>
            <a:pPr algn="ctr"/>
            <a:r>
              <a:rPr lang="en-US" sz="2200" i="1" dirty="0">
                <a:ln>
                  <a:solidFill>
                    <a:schemeClr val="bg1"/>
                  </a:solidFill>
                </a:ln>
                <a:solidFill>
                  <a:schemeClr val="bg1"/>
                </a:solidFill>
                <a:effectLst>
                  <a:outerShdw blurRad="50800" dist="38100" dir="5400000" algn="t" rotWithShape="0">
                    <a:schemeClr val="tx2">
                      <a:lumMod val="50000"/>
                      <a:alpha val="40000"/>
                    </a:schemeClr>
                  </a:outerShdw>
                </a:effectLst>
              </a:rPr>
              <a:t>New on the market!</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4975" y="76200"/>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975" y="3449643"/>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975" y="1238995"/>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975" y="2344319"/>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4975" y="4554967"/>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4975" y="7870941"/>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4975" y="5660291"/>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4975" y="6765615"/>
            <a:ext cx="1508760"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195</TotalTime>
  <Words>400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1075 Cottingham Drive Cooper Estates | Mount Pleasant MLS# 18004265 | $750,000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2018-02-20T17:23:57Z</dcterms:modified>
</cp:coreProperties>
</file>