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0" y="26991"/>
            <a:ext cx="1295400" cy="13328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70" y="535821"/>
            <a:ext cx="5178540" cy="347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-4267199" y="7540973"/>
            <a:ext cx="4038600" cy="1129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817" y="3962400"/>
            <a:ext cx="6097246" cy="137267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rgbClr val="1025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best location in Mt Pleasant, located in between Coleman Blvd and Johnnie </a:t>
            </a:r>
            <a:r>
              <a:rPr lang="en-US" sz="1200" dirty="0" err="1">
                <a:solidFill>
                  <a:srgbClr val="1025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Doods</a:t>
            </a:r>
            <a:r>
              <a:rPr lang="en-US" sz="1200" dirty="0">
                <a:solidFill>
                  <a:srgbClr val="1025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Get anywhere in 10 minutes! And enjoy the lifestyle that Shem Creek has to offer with the neighborhood boat landing, dock, picnic area, complete with grills and a playground. This charming 2892 sf home has been extensively updated and renovated over the past 3 years from the outside to the interior. Sitting on 1/3 of an acre in an established neighborhood.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735" y="3124200"/>
            <a:ext cx="6181411" cy="9144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entury Gothic" panose="020B0502020202020204" pitchFamily="34" charset="0"/>
              </a:rPr>
              <a:t>1075 Cottingham Drive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entury Gothic" panose="020B0502020202020204" pitchFamily="34" charset="0"/>
              </a:rPr>
              <a:t>Mt Pleasant | MLS# 18004265 | $735,000</a:t>
            </a:r>
            <a:endParaRPr lang="en-US" sz="120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075658"/>
            <a:ext cx="1039092" cy="685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979977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Darlene Tanenbaum</a:t>
            </a:r>
            <a:b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(843) 817-9700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darlene.tanenbaum@carolinaoneplus.com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www.darlenetanenbaum.com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2" y="9075658"/>
            <a:ext cx="997527" cy="685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" y="9858345"/>
            <a:ext cx="777239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Carolina One Real Estate | 2713 Highway 17 North | Mt. Pleasant, SC 29466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93735" y="0"/>
            <a:ext cx="6181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Cooper Estates</a:t>
            </a:r>
            <a:endParaRPr lang="en-US" sz="1800" b="1" i="1" dirty="0">
              <a:solidFill>
                <a:srgbClr val="FFFF00"/>
              </a:solidFill>
              <a:effectLst>
                <a:outerShdw blurRad="50800" dist="38100" dir="5400000" algn="t" rotWithShape="0">
                  <a:schemeClr val="tx2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76200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3416802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1189734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2303268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" y="4530336"/>
            <a:ext cx="1508601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7870941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5643870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" y="6757404"/>
            <a:ext cx="1508760" cy="10058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71" y="5410199"/>
            <a:ext cx="5178539" cy="345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107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Verdana</vt:lpstr>
      <vt:lpstr>Wingdings</vt:lpstr>
      <vt:lpstr>Wingdings 2</vt:lpstr>
      <vt:lpstr>Wingdings 3</vt:lpstr>
      <vt:lpstr>Apex</vt:lpstr>
      <vt:lpstr>1075 Cottingham Drive Mt Pleasant | MLS# 18004265 | $735,000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55</cp:revision>
  <dcterms:created xsi:type="dcterms:W3CDTF">2006-08-16T00:00:00Z</dcterms:created>
  <dcterms:modified xsi:type="dcterms:W3CDTF">2018-03-15T17:58:21Z</dcterms:modified>
</cp:coreProperties>
</file>