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3/6/2018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26991"/>
            <a:ext cx="1295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932" y="0"/>
            <a:ext cx="6100960" cy="4095750"/>
          </a:xfrm>
          <a:prstGeom prst="rect">
            <a:avLst/>
          </a:prstGeom>
          <a:ln>
            <a:noFill/>
          </a:ln>
          <a:effectLst>
            <a:softEdge rad="112500"/>
          </a:effectLst>
        </p:spPr>
      </p:pic>
      <p:sp>
        <p:nvSpPr>
          <p:cNvPr id="21" name="Rectangle 20"/>
          <p:cNvSpPr/>
          <p:nvPr/>
        </p:nvSpPr>
        <p:spPr>
          <a:xfrm>
            <a:off x="-1524001" y="7540973"/>
            <a:ext cx="1295401"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5154" y="4034071"/>
            <a:ext cx="6097246" cy="4868456"/>
          </a:xfrm>
        </p:spPr>
        <p:txBody>
          <a:bodyPr anchor="ctr">
            <a:noAutofit/>
          </a:bodyPr>
          <a:lstStyle/>
          <a:p>
            <a:r>
              <a:rPr lang="en-US" sz="14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Enjoy the Shem Creek lifestyle in the heart of Mt Pleasant!</a:t>
            </a:r>
          </a:p>
          <a:p>
            <a:endPar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Beautiful renovation in highly desirable Cooper Estates which sits on 1/3 of an acre. Relax in today's modern open floor plan in the established sought after Mt Pleasant neighborhood. Minutes to downtown Charleston. Walk to the neighborhood Shem Creek dock where you can go crabbing, launch your boat or host a dock side party. Grand lanterns compliment the front entry. Enter the foyer with a large dining room on one side and a home office on the other side. The foyer leads into the totally renovated kitchen complete with a new oversized island for family dinners.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Silestone</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quartz counter tops, white shaker ceiling height cabinets, new stainless steel appliances and tons of storage. Off of the kitchen and den is a very large family room which overlooks the expansive backyard, custom bookshelves line the wall. The bonus/5th bedroom could be a playroom, a mother in law suite, an au pair bedroom, or for a post college young adult as there is a separate entrance. A full bath with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carrera</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marble vanity and white cabinetry is down the hall from the office. Red oak hardwoods throughout the entire home except family room and bonus/5th bedroom. Tile in all the baths. Upstairs is 4 bedrooms and 2 baths. All of the closets have custom wood shelving designed for optimal storage. There's a 2 car detached garage with a new metal roof. The home also has a new roof. The vinyl siding has been removed and replaced with artisan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hardi</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board. The brick has been painted the same as the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hardi</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plank. All new exterior shutters. Large fenced in yard and deck off of family room.</a:t>
            </a:r>
          </a:p>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Homeowners in Cooper Estates have the option to join </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Madere's</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Boat Landing located on Shem Creek off of Cottingham, complete with a dock, a picnic shelter, a grill and playground.</a:t>
            </a:r>
          </a:p>
          <a:p>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$2,700 credit available toward buyer's closing costs and pre-</a:t>
            </a:r>
            <a:r>
              <a:rPr lang="en-US" sz="1100"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paids</a:t>
            </a:r>
            <a:r>
              <a:rPr lang="en-US" sz="1100" dirty="0">
                <a:solidFill>
                  <a:srgbClr val="10253F"/>
                </a:solidFill>
                <a:latin typeface="Century Gothic" panose="020B0502020202020204" pitchFamily="34" charset="0"/>
                <a:ea typeface="Verdana" panose="020B0604030504040204" pitchFamily="34" charset="0"/>
                <a:cs typeface="Verdana" panose="020B0604030504040204" pitchFamily="34" charset="0"/>
              </a:rPr>
              <a:t> with acceptable offer and use of preferred lender.</a:t>
            </a:r>
          </a:p>
        </p:txBody>
      </p:sp>
      <p:sp>
        <p:nvSpPr>
          <p:cNvPr id="2" name="Title 1"/>
          <p:cNvSpPr>
            <a:spLocks noGrp="1"/>
          </p:cNvSpPr>
          <p:nvPr>
            <p:ph type="ctrTitle"/>
          </p:nvPr>
        </p:nvSpPr>
        <p:spPr>
          <a:xfrm>
            <a:off x="1675154" y="3048000"/>
            <a:ext cx="6097246" cy="91440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1075 Cottingham Drive</a:t>
            </a:r>
            <a:br>
              <a:rPr lang="en-US" sz="20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br>
            <a: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Cooper Estates | Mount Pleasant</a:t>
            </a:r>
            <a:b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br>
            <a:r>
              <a:rPr lang="en-US" sz="1600"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rPr>
              <a:t>MLS# 18004265 | $735,000</a:t>
            </a:r>
            <a:endParaRPr lang="en-US" sz="1200" i="1" cap="none" dirty="0">
              <a:ln w="10541" cmpd="sng">
                <a:noFill/>
                <a:prstDash val="solid"/>
              </a:ln>
              <a:solidFill>
                <a:srgbClr val="10253F"/>
              </a:solidFill>
              <a:effectLst>
                <a:outerShdw blurRad="50800" dist="50800" dir="5400000" algn="ctr" rotWithShape="0">
                  <a:schemeClr val="bg1"/>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7000" y="9075658"/>
            <a:ext cx="1039092" cy="685800"/>
          </a:xfrm>
          <a:prstGeom prst="rect">
            <a:avLst/>
          </a:prstGeom>
        </p:spPr>
      </p:pic>
      <p:sp>
        <p:nvSpPr>
          <p:cNvPr id="17" name="Rectangle 16"/>
          <p:cNvSpPr/>
          <p:nvPr/>
        </p:nvSpPr>
        <p:spPr>
          <a:xfrm>
            <a:off x="0" y="8979977"/>
            <a:ext cx="7772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Tanenbaum</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 817-9700</a:t>
            </a:r>
          </a:p>
          <a:p>
            <a:pPr algn="ctr"/>
            <a:r>
              <a:rPr lang="en-US" sz="1100" dirty="0">
                <a:solidFill>
                  <a:srgbClr val="10253F"/>
                </a:solidFill>
                <a:latin typeface="Century Gothic" panose="020B0502020202020204" pitchFamily="34" charset="0"/>
              </a:rPr>
              <a:t>darlene.tanenbaum@carolinaoneplus.com</a:t>
            </a:r>
          </a:p>
          <a:p>
            <a:pPr algn="ctr"/>
            <a:r>
              <a:rPr lang="en-US" sz="1100" dirty="0">
                <a:solidFill>
                  <a:srgbClr val="10253F"/>
                </a:solidFill>
                <a:latin typeface="Century Gothic" panose="020B0502020202020204" pitchFamily="34" charset="0"/>
              </a:rPr>
              <a:t>www.darlenetanenbaum.com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0592" y="9075658"/>
            <a:ext cx="997527" cy="685800"/>
          </a:xfrm>
          <a:prstGeom prst="rect">
            <a:avLst/>
          </a:prstGeom>
        </p:spPr>
      </p:pic>
      <p:sp>
        <p:nvSpPr>
          <p:cNvPr id="18" name="Rectangle 17"/>
          <p:cNvSpPr/>
          <p:nvPr/>
        </p:nvSpPr>
        <p:spPr>
          <a:xfrm>
            <a:off x="-1" y="9858345"/>
            <a:ext cx="7772399" cy="200055"/>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 | 2713 Highway 17 North | Mt. Pleasant, SC 29466</a:t>
            </a:r>
          </a:p>
        </p:txBody>
      </p:sp>
      <p:sp>
        <p:nvSpPr>
          <p:cNvPr id="30" name="Rectangle 29"/>
          <p:cNvSpPr/>
          <p:nvPr/>
        </p:nvSpPr>
        <p:spPr>
          <a:xfrm>
            <a:off x="1675154" y="108324"/>
            <a:ext cx="6097244" cy="461665"/>
          </a:xfrm>
          <a:prstGeom prst="rect">
            <a:avLst/>
          </a:prstGeom>
          <a:noFill/>
        </p:spPr>
        <p:txBody>
          <a:bodyPr wrap="square">
            <a:spAutoFit/>
          </a:bodyPr>
          <a:lstStyle/>
          <a:p>
            <a:pPr algn="ctr"/>
            <a:r>
              <a:rPr lang="en-US" sz="2400" i="1" dirty="0">
                <a:ln>
                  <a:solidFill>
                    <a:srgbClr val="C00000"/>
                  </a:solidFill>
                </a:ln>
                <a:solidFill>
                  <a:srgbClr val="FF0000"/>
                </a:solidFill>
                <a:effectLst>
                  <a:outerShdw blurRad="50800" dist="38100" dir="5400000" algn="t" rotWithShape="0">
                    <a:schemeClr val="tx2">
                      <a:lumMod val="50000"/>
                      <a:alpha val="40000"/>
                    </a:schemeClr>
                  </a:outerShdw>
                </a:effectLst>
              </a:rPr>
              <a:t>Price Reduced!</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975" y="76200"/>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975" y="3449643"/>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975" y="1238995"/>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975" y="23443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4975" y="4554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4975" y="787094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4975" y="566029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4975" y="6765615"/>
            <a:ext cx="150876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197</TotalTime>
  <Words>390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1075 Cottingham Drive Cooper Estates | Mount Pleasant MLS# 18004265 | $735,000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2018-03-06T15:36:29Z</dcterms:modified>
</cp:coreProperties>
</file>