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176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9/27/2018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9002925"/>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4045677"/>
            <a:ext cx="7772400" cy="1423998"/>
          </a:xfrm>
        </p:spPr>
        <p:txBody>
          <a:bodyPr>
            <a:noAutofit/>
          </a:bodyPr>
          <a:lstStyle/>
          <a:p>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1076 Spiers Landing Rd</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Casada</a:t>
            </a: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 Cross, SC 29436</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18018723 ~ $175,000</a:t>
            </a:r>
            <a:endParaRPr lang="en-US" sz="1400" dirty="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469674"/>
            <a:ext cx="7772400" cy="3533250"/>
          </a:xfrm>
        </p:spPr>
        <p:txBody>
          <a:bodyPr anchor="ctr">
            <a:noAutofit/>
          </a:bodyPr>
          <a:lstStyle/>
          <a:p>
            <a:r>
              <a:rPr lang="en-US" sz="14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One truly has to see this property to understand how beautiful and unique it is! As you drive up the driveway the impressive expanse of the grounds will certainly catch your attention. The backyard is just as beautiful and that solar panel will save you hundreds of dollars a year. As you enter the front door, the huge great room with its gas fireplace will greet you. Then the mighty kitchen!! Words cannot describe this mammoth gourmet eat-in kitchen with its upgraded cabinets, stone accents, stainless steel appliances, acres of counter space, and a pantry. No space issue here! Off the kitchen is another fabulous area - the master. It too is huge but the master bath is an elegant spa-like retreat! On the other side are the three other bedrooms, bath, office and laundry room. Again, all big!</a:t>
            </a:r>
          </a:p>
          <a:p>
            <a:endParaRPr lang="en-US" sz="14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a:p>
            <a:r>
              <a:rPr lang="en-US" sz="14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The property itself is wonderful and having a solar system for the electricity, a new HVAC unit and new shingles on the roof is an added bonus; however, being two miles from Lake Marion where there is a recreational area with a boat ramp and fishing dock makes this property highly desirable! And if you are going to work at the new Volvo plant, it is only 20 miles away!</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00200" y="1236358"/>
            <a:ext cx="4572001" cy="2572755"/>
          </a:xfrm>
          <a:prstGeom prst="rect">
            <a:avLst/>
          </a:prstGeom>
          <a:noFill/>
          <a:ln w="285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076190" y="9012156"/>
            <a:ext cx="2764028" cy="707886"/>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Liz &amp; Bob Simonds</a:t>
            </a:r>
          </a:p>
          <a:p>
            <a:pPr algn="ctr"/>
            <a:r>
              <a:rPr lang="en-US" sz="12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843-261-7138 O | 843-437-9696 M</a:t>
            </a:r>
            <a:br>
              <a:rPr lang="en-US" sz="12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2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lizandbob@agentownedrealty.com</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AgentOwned Realty Co. Premier Group, Inc. | 141 A N. Main St | Summerville, SC 29483</a:t>
            </a:r>
          </a:p>
        </p:txBody>
      </p:sp>
      <p:sp>
        <p:nvSpPr>
          <p:cNvPr id="10" name="Down Ribbon 9"/>
          <p:cNvSpPr/>
          <p:nvPr/>
        </p:nvSpPr>
        <p:spPr>
          <a:xfrm>
            <a:off x="1407886" y="-1150475"/>
            <a:ext cx="4572002" cy="914400"/>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400" i="1" dirty="0">
                <a:solidFill>
                  <a:schemeClr val="tx1"/>
                </a:solidFill>
                <a:latin typeface="Gabriola" panose="04040605051002020D02" pitchFamily="82" charset="0"/>
              </a:rPr>
              <a:t>Back on Market.</a:t>
            </a:r>
          </a:p>
          <a:p>
            <a:pPr algn="ctr"/>
            <a:r>
              <a:rPr lang="en-US" sz="2400" i="1" dirty="0">
                <a:solidFill>
                  <a:schemeClr val="tx1"/>
                </a:solidFill>
                <a:latin typeface="Gabriola" panose="04040605051002020D02" pitchFamily="82" charset="0"/>
              </a:rPr>
              <a:t>Financing fell through!</a:t>
            </a:r>
            <a:endParaRPr lang="en-US" i="1" dirty="0">
              <a:solidFill>
                <a:schemeClr val="tx1"/>
              </a:solidFill>
              <a:latin typeface="Gabriola" panose="04040605051002020D02" pitchFamily="82" charset="0"/>
            </a:endParaRPr>
          </a:p>
        </p:txBody>
      </p:sp>
      <p:pic>
        <p:nvPicPr>
          <p:cNvPr id="4" name="Picture 3"/>
          <p:cNvPicPr>
            <a:picLocks/>
          </p:cNvPicPr>
          <p:nvPr/>
        </p:nvPicPr>
        <p:blipFill rotWithShape="1">
          <a:blip r:embed="rId6" cstate="print">
            <a:extLst>
              <a:ext uri="{28A0092B-C50C-407E-A947-70E740481C1C}">
                <a14:useLocalDpi xmlns:a14="http://schemas.microsoft.com/office/drawing/2010/main" val="0"/>
              </a:ext>
            </a:extLst>
          </a:blip>
          <a:srcRect l="2417" r="13174"/>
          <a:stretch/>
        </p:blipFill>
        <p:spPr>
          <a:xfrm>
            <a:off x="6339114" y="4626561"/>
            <a:ext cx="1371600" cy="914400"/>
          </a:xfrm>
          <a:prstGeom prst="rect">
            <a:avLst/>
          </a:prstGeom>
          <a:effectLst>
            <a:outerShdw blurRad="63500" sx="102000" sy="102000" algn="ctr" rotWithShape="0">
              <a:prstClr val="black">
                <a:alpha val="40000"/>
              </a:prstClr>
            </a:outerShdw>
          </a:effectLst>
        </p:spPr>
      </p:pic>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339114" y="2344124"/>
            <a:ext cx="1371600" cy="914400"/>
          </a:xfrm>
          <a:prstGeom prst="rect">
            <a:avLst/>
          </a:prstGeom>
          <a:effectLst>
            <a:outerShdw blurRad="63500" sx="102000" sy="102000" algn="ctr" rotWithShape="0">
              <a:prstClr val="black">
                <a:alpha val="40000"/>
              </a:prstClr>
            </a:outerShdw>
          </a:effectLst>
        </p:spPr>
      </p:pic>
      <p:pic>
        <p:nvPicPr>
          <p:cNvPr id="7" name="Picture 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1686" y="4555274"/>
            <a:ext cx="1371600" cy="914400"/>
          </a:xfrm>
          <a:prstGeom prst="rect">
            <a:avLst/>
          </a:prstGeom>
          <a:effectLst>
            <a:outerShdw blurRad="63500" sx="102000" sy="102000" algn="ctr" rotWithShape="0">
              <a:prstClr val="black">
                <a:alpha val="40000"/>
              </a:prstClr>
            </a:outerShdw>
          </a:effectLst>
        </p:spPr>
      </p:pic>
      <p:pic>
        <p:nvPicPr>
          <p:cNvPr id="8" name="Picture 7"/>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339114" y="1202905"/>
            <a:ext cx="1371600" cy="914400"/>
          </a:xfrm>
          <a:prstGeom prst="rect">
            <a:avLst/>
          </a:prstGeom>
          <a:effectLst>
            <a:outerShdw blurRad="63500" sx="102000" sy="102000" algn="ctr" rotWithShape="0">
              <a:prstClr val="black">
                <a:alpha val="40000"/>
              </a:prstClr>
            </a:outerShdw>
          </a:effectLst>
        </p:spPr>
      </p:pic>
      <p:pic>
        <p:nvPicPr>
          <p:cNvPr id="11" name="Picture 1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1686" y="3431877"/>
            <a:ext cx="1371600" cy="914400"/>
          </a:xfrm>
          <a:prstGeom prst="rect">
            <a:avLst/>
          </a:prstGeom>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1686" y="61686"/>
            <a:ext cx="1371600" cy="914400"/>
          </a:xfrm>
          <a:prstGeom prst="rect">
            <a:avLst/>
          </a:prstGeom>
          <a:effectLst>
            <a:outerShdw blurRad="63500" sx="102000" sy="102000" algn="ctr" rotWithShape="0">
              <a:prstClr val="black">
                <a:alpha val="40000"/>
              </a:prstClr>
            </a:outerShdw>
          </a:effectLst>
        </p:spPr>
      </p:pic>
      <p:pic>
        <p:nvPicPr>
          <p:cNvPr id="13" name="Picture 1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1686" y="1185083"/>
            <a:ext cx="1371600" cy="914400"/>
          </a:xfrm>
          <a:prstGeom prst="rect">
            <a:avLst/>
          </a:prstGeom>
          <a:effectLst>
            <a:outerShdw blurRad="63500" sx="102000" sy="102000" algn="ctr" rotWithShape="0">
              <a:prstClr val="black">
                <a:alpha val="40000"/>
              </a:prstClr>
            </a:outerShdw>
          </a:effectLst>
        </p:spPr>
      </p:pic>
      <p:pic>
        <p:nvPicPr>
          <p:cNvPr id="14" name="Picture 1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39114" y="3485343"/>
            <a:ext cx="1371600" cy="914400"/>
          </a:xfrm>
          <a:prstGeom prst="rect">
            <a:avLst/>
          </a:prstGeom>
          <a:effectLst>
            <a:outerShdw blurRad="63500" sx="102000" sy="102000" algn="ctr" rotWithShape="0">
              <a:prstClr val="black">
                <a:alpha val="40000"/>
              </a:prstClr>
            </a:outerShdw>
          </a:effectLst>
        </p:spPr>
      </p:pic>
      <p:pic>
        <p:nvPicPr>
          <p:cNvPr id="15" name="Picture 1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339114" y="61686"/>
            <a:ext cx="1371600" cy="914400"/>
          </a:xfrm>
          <a:prstGeom prst="rect">
            <a:avLst/>
          </a:prstGeom>
          <a:effectLst>
            <a:outerShdw blurRad="63500" sx="102000" sy="102000" algn="ctr" rotWithShape="0">
              <a:prstClr val="black">
                <a:alpha val="40000"/>
              </a:prstClr>
            </a:outerShdw>
          </a:effectLst>
        </p:spPr>
      </p:pic>
      <p:pic>
        <p:nvPicPr>
          <p:cNvPr id="16" name="Picture 15"/>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1686" y="2308480"/>
            <a:ext cx="1371600" cy="914400"/>
          </a:xfrm>
          <a:prstGeom prst="rect">
            <a:avLst/>
          </a:prstGeom>
          <a:effectLst>
            <a:outerShdw blurRad="63500" sx="102000" sy="102000" algn="ctr" rotWithShape="0">
              <a:prstClr val="black">
                <a:alpha val="40000"/>
              </a:prstClr>
            </a:outerShdw>
          </a:effectLst>
        </p:spPr>
      </p:pic>
      <p:sp>
        <p:nvSpPr>
          <p:cNvPr id="17" name="Rectangle 16">
            <a:extLst>
              <a:ext uri="{FF2B5EF4-FFF2-40B4-BE49-F238E27FC236}">
                <a16:creationId xmlns:a16="http://schemas.microsoft.com/office/drawing/2014/main" id="{DD936829-C9E3-4BC1-93BC-30776AF60896}"/>
              </a:ext>
            </a:extLst>
          </p:cNvPr>
          <p:cNvSpPr/>
          <p:nvPr/>
        </p:nvSpPr>
        <p:spPr>
          <a:xfrm>
            <a:off x="1943100" y="25161"/>
            <a:ext cx="3886200" cy="1077218"/>
          </a:xfrm>
          <a:prstGeom prst="rect">
            <a:avLst/>
          </a:prstGeom>
        </p:spPr>
        <p:txBody>
          <a:bodyPr>
            <a:spAutoFit/>
          </a:bodyPr>
          <a:lstStyle/>
          <a:p>
            <a:pPr algn="ctr"/>
            <a:r>
              <a:rPr lang="en-US" sz="3200" b="1" i="1" dirty="0">
                <a:solidFill>
                  <a:schemeClr val="bg1"/>
                </a:solidFill>
                <a:latin typeface="Gabriola" panose="04040605051002020D02" pitchFamily="82" charset="0"/>
              </a:rPr>
              <a:t>Back On Market.</a:t>
            </a:r>
          </a:p>
          <a:p>
            <a:pPr algn="ctr"/>
            <a:r>
              <a:rPr lang="en-US" sz="3200" b="1" i="1" dirty="0">
                <a:solidFill>
                  <a:schemeClr val="bg1"/>
                </a:solidFill>
                <a:latin typeface="Gabriola" panose="04040605051002020D02" pitchFamily="82" charset="0"/>
              </a:rPr>
              <a:t>Financing Fell Through!</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284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1076 Spiers Landing Rd Casada ~ Cross, SC 29436 MLS# 18018723 ~ $175,000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23</cp:revision>
  <dcterms:created xsi:type="dcterms:W3CDTF">2006-08-16T00:00:00Z</dcterms:created>
  <dcterms:modified xsi:type="dcterms:W3CDTF">2018-09-27T16:32:41Z</dcterms:modified>
</cp:coreProperties>
</file>