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252C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02" y="9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710423"/>
            <a:ext cx="8229600" cy="84645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1076 Lexi Court</a:t>
            </a:r>
            <a:br>
              <a:rPr lang="en-US" sz="2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Oakbrook Park | Ladson, SC 29456 | MLS# 25020749 | $240,000</a:t>
            </a:r>
            <a:endParaRPr lang="en-US" sz="14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Julie Wells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843-714-1237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juliew12001@gmail.com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B6252C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LARGE DUAL MASTER BEDROOMS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66752"/>
            <a:ext cx="8229600" cy="21686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END UNIT DUAL MASTER BEDROOM separated by small hallway. Open interior - first floor boasts 9' ceilings, elegant arches, large living room. Upscaled kitchen - granite countertops, raised breakfast bar, 42'' cabinetry topped with distinctive crown molding and upgraded pulls/knobs, pendant and recessed lighting, pantry for essential storage, refrigerator, range, built in microwave, dishwasher, washer and dryer all included. Both master bedrooms are spacious with walk-in closets. Each master bath offers granite vanities and tub/shower. Enjoy your morning coffee on your private covered patio and grilling in the evening on the open patio. An exterior camera you can connect to your computer. Located close to I-26, Bosch, Boeing, Volvo, Summerville Medical Center, Dorchester school district 2.</a:t>
            </a:r>
          </a:p>
          <a:p>
            <a:r>
              <a:rPr lang="en-US" sz="1400" dirty="0">
                <a:solidFill>
                  <a:schemeClr val="tx1"/>
                </a:solidFill>
              </a:rPr>
              <a:t>The HOA covers: Roof replacement, Siding repairs, Power washing, Gutter cleaning, landscaping.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9302" y="533399"/>
            <a:ext cx="3822865" cy="286714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97433" y="533399"/>
            <a:ext cx="3822865" cy="286714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9303" y="7345249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97433" y="7345249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B491DD64-E844-77C0-7A6E-0D33A393E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91498" y="7345249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793EFA86-17C2-7886-9752-D82ACDC0B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03368" y="7345249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207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1076 Lexi Court Oakbrook Park | Ladson, SC 29456 | MLS# 25020749 | $240,000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101</cp:revision>
  <dcterms:created xsi:type="dcterms:W3CDTF">2006-08-16T00:00:00Z</dcterms:created>
  <dcterms:modified xsi:type="dcterms:W3CDTF">2025-08-12T13:22:20Z</dcterms:modified>
</cp:coreProperties>
</file>