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1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F8C5-9B95-44A5-940A-89EDBD654FA5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 descr="20160820215717376929000000-o"/>
          <p:cNvSpPr>
            <a:spLocks noChangeArrowheads="1"/>
          </p:cNvSpPr>
          <p:nvPr/>
        </p:nvSpPr>
        <p:spPr bwMode="auto">
          <a:xfrm>
            <a:off x="120650" y="110674"/>
            <a:ext cx="7540625" cy="9814375"/>
          </a:xfrm>
          <a:prstGeom prst="rect">
            <a:avLst/>
          </a:prstGeom>
          <a:noFill/>
          <a:ln w="57150" cmpd="thinThick" algn="ctr">
            <a:solidFill>
              <a:srgbClr val="DC6333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659" y="972779"/>
            <a:ext cx="4285594" cy="285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23" y="1670675"/>
            <a:ext cx="1917574" cy="127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23" y="3127328"/>
            <a:ext cx="1917574" cy="127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357" y="232249"/>
            <a:ext cx="1920240" cy="128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23" y="4590273"/>
            <a:ext cx="1917574" cy="127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23" y="6030745"/>
            <a:ext cx="1917574" cy="127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23" y="7493747"/>
            <a:ext cx="1920240" cy="128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14575" y="3980920"/>
            <a:ext cx="5211762" cy="103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107 </a:t>
            </a:r>
            <a:r>
              <a:rPr lang="en-US" altLang="en-U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Bogard</a:t>
            </a:r>
            <a:r>
              <a:rPr lang="en-US" alt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Street</a:t>
            </a:r>
            <a:br>
              <a:rPr kumimoji="0" lang="en-US" altLang="en-US" sz="2000" b="1" i="0" u="none" strike="noStrike" cap="none" normalizeH="0" baseline="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Cannonborough-Elliottborough</a:t>
            </a:r>
            <a:endParaRPr lang="en-US" alt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Charleston ~ MLS# 18006395 ~ $649,000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09812" y="5162550"/>
            <a:ext cx="5221288" cy="353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2 Bedrooms and 2 FULL Baths per unit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Many updates and upgrades, including electrical, plumbing, and HVAC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Walk to MUSC and CofC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Off-street parking for </a:t>
            </a:r>
            <a:r>
              <a:rPr lang="en-US" altLang="en-US" b="1">
                <a:solidFill>
                  <a:schemeClr val="bg1"/>
                </a:solidFill>
                <a:latin typeface="Century Gothic" panose="020B0502020202020204" pitchFamily="34" charset="0"/>
              </a:rPr>
              <a:t>3 cars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Annual gross rent of $42,000 (</a:t>
            </a:r>
            <a:r>
              <a:rPr lang="en-US" alt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undermarket</a:t>
            </a: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, not raised in 4 years)</a:t>
            </a:r>
            <a:endParaRPr lang="en-US" altLang="en-US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319338" y="61289"/>
            <a:ext cx="5202236" cy="760412"/>
          </a:xfrm>
          <a:prstGeom prst="ribbon">
            <a:avLst>
              <a:gd name="adj1" fmla="val 12500"/>
              <a:gd name="adj2" fmla="val 72056"/>
            </a:avLst>
          </a:prstGeom>
          <a:solidFill>
            <a:srgbClr val="FFFF00"/>
          </a:solidFill>
          <a:ln w="9525">
            <a:solidFill>
              <a:srgbClr val="C09A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latin typeface="Century Gothic" panose="020B0502020202020204" pitchFamily="34" charset="0"/>
              </a:rPr>
              <a:t>UPDATED DOWNTOWN DUPLEX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latin typeface="Century Gothic" panose="020B0502020202020204" pitchFamily="34" charset="0"/>
              </a:rPr>
              <a:t>REDUCED $40,000!!!</a:t>
            </a:r>
            <a:endParaRPr kumimoji="0" lang="en-US" altLang="en-US" sz="1400" b="1" i="0" u="none" strike="noStrike" cap="none" normalizeH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00625" y="8937626"/>
            <a:ext cx="25304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Boulevard Company, LLC</a:t>
            </a:r>
            <a:b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35 Broad Street</a:t>
            </a:r>
            <a:b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Charleston, SC 29401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www.theblvdcompany.com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47650" y="8937626"/>
            <a:ext cx="25336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Jeff Irvine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(843) 619-9930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irvine.jeff1@gmail.com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22" y="8926513"/>
            <a:ext cx="995480" cy="914400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8382" y="1250951"/>
            <a:ext cx="1961801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0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73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21</cp:revision>
  <dcterms:created xsi:type="dcterms:W3CDTF">2016-09-13T00:28:37Z</dcterms:created>
  <dcterms:modified xsi:type="dcterms:W3CDTF">2018-03-26T12:23:42Z</dcterms:modified>
</cp:coreProperties>
</file>