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58" y="-174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28207" y="634470"/>
            <a:ext cx="4515986" cy="301065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2400" y="900292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3657600"/>
            <a:ext cx="7772400" cy="1151948"/>
          </a:xfrm>
        </p:spPr>
        <p:txBody>
          <a:bodyP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107 </a:t>
            </a:r>
            <a:r>
              <a:rPr lang="en-US" sz="2800" b="1"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Buckfield</a:t>
            </a:r>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Lane</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Weatherstone ~ Summerville</a:t>
            </a:r>
            <a:b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17024888 ~ $238,000</a:t>
            </a:r>
            <a:endParaRPr lang="en-US" sz="14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 y="5029200"/>
            <a:ext cx="7772400" cy="2707888"/>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BIG BOLD BEAUTIFUL best describes this Weatherstone Gem! Freshly painted &amp; new rugs throughout the whole house give it a "wow" factor. The open floor plan boasts of a living/dining room connected to a large family which has 3 large windows for extra light and a fireplace. Eat-in kitchen is huge/tons of </a:t>
            </a:r>
            <a:r>
              <a:rPr lang="en-US" sz="14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counterspace</a:t>
            </a:r>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/cabinets and a walk-in pantry. Lastly, downstairs is a full bath, </a:t>
            </a:r>
            <a:r>
              <a:rPr lang="en-US" sz="14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flexroom</a:t>
            </a:r>
            <a:r>
              <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laundry room and many closets for a comfortable living space. Upstairs are 4 bedrooms and 2 full baths. Master with its tray ceiling is immense! Master bath has dual sinks and separate tub/shower. Master closet is huge too! Being on a pond and having a screened-in porch makes those outdoor activities so enjoyable yet the having it fenced-in makes it safe for children and pets.  Weatherstone is not only family friendly with sidewalks, play area, and community pool, but it is so convenient to shopping and highways that it makes this community one of the sought after ones!</a:t>
            </a:r>
          </a:p>
        </p:txBody>
      </p:sp>
      <p:sp>
        <p:nvSpPr>
          <p:cNvPr id="6" name="Rectangle 5"/>
          <p:cNvSpPr/>
          <p:nvPr/>
        </p:nvSpPr>
        <p:spPr>
          <a:xfrm>
            <a:off x="5076190" y="9012156"/>
            <a:ext cx="2764028" cy="707886"/>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Liz &amp; Bob Simonds</a:t>
            </a:r>
          </a:p>
          <a:p>
            <a:pPr algn="ctr"/>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843-261-7138 O | 843-437-9696 M</a:t>
            </a:r>
            <a:b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2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lizandbob@agentownedrealty.com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AgentOwned Realty Co. Premier Group, Inc. | 141 A N. Main St | Summerville, SC 29483</a:t>
            </a:r>
          </a:p>
        </p:txBody>
      </p:sp>
      <p:sp>
        <p:nvSpPr>
          <p:cNvPr id="10" name="Down Ribbon 9"/>
          <p:cNvSpPr/>
          <p:nvPr/>
        </p:nvSpPr>
        <p:spPr>
          <a:xfrm>
            <a:off x="622515" y="-875784"/>
            <a:ext cx="6547690" cy="687976"/>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latin typeface="Gabriola" panose="04040605051002020D02" pitchFamily="82" charset="0"/>
              </a:rPr>
              <a:t>Move-In Ready and Priced to Sell Quickly!</a:t>
            </a:r>
            <a:endParaRPr lang="en-US" sz="2800" i="1" dirty="0">
              <a:solidFill>
                <a:schemeClr val="tx1"/>
              </a:solidFill>
              <a:latin typeface="Gabriola" panose="04040605051002020D02" pitchFamily="82" charset="0"/>
            </a:endParaRPr>
          </a:p>
        </p:txBody>
      </p:sp>
      <p:sp>
        <p:nvSpPr>
          <p:cNvPr id="4" name="Rectangle 3"/>
          <p:cNvSpPr/>
          <p:nvPr/>
        </p:nvSpPr>
        <p:spPr>
          <a:xfrm>
            <a:off x="1" y="0"/>
            <a:ext cx="7772399" cy="584775"/>
          </a:xfrm>
          <a:prstGeom prst="rect">
            <a:avLst/>
          </a:prstGeom>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latin typeface="Gabriola" panose="04040605051002020D02" pitchFamily="82" charset="0"/>
              </a:rPr>
              <a:t>Move-In Ready and Priced to Sell Quickly!</a:t>
            </a:r>
            <a:endParaRPr lang="en-US" sz="3200" i="1" dirty="0">
              <a:solidFill>
                <a:schemeClr val="bg1"/>
              </a:solidFill>
              <a:effectLst>
                <a:outerShdw blurRad="38100" dist="38100" dir="2700000" algn="tl">
                  <a:srgbClr val="000000">
                    <a:alpha val="43137"/>
                  </a:srgbClr>
                </a:outerShdw>
              </a:effectLst>
              <a:latin typeface="Gabriola" panose="04040605051002020D02" pitchFamily="82"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7820" y="7848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7400" y="4386028"/>
            <a:ext cx="1371600" cy="9144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980" y="7848600"/>
            <a:ext cx="1371600" cy="914400"/>
          </a:xfrm>
          <a:prstGeom prst="rect">
            <a:avLst/>
          </a:prstGeom>
          <a:ln>
            <a:noFill/>
          </a:ln>
          <a:effectLst>
            <a:outerShdw blurRad="63500" sx="102000" sy="102000" algn="ctr" rotWithShape="0">
              <a:prstClr val="black">
                <a:alpha val="40000"/>
              </a:prstClr>
            </a:outerShdw>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1690" y="7848600"/>
            <a:ext cx="1371600" cy="914400"/>
          </a:xfrm>
          <a:prstGeom prst="rect">
            <a:avLst/>
          </a:prstGeom>
          <a:ln>
            <a:noFill/>
          </a:ln>
          <a:effectLst>
            <a:outerShdw blurRad="63500" sx="102000" sy="102000" algn="ctr" rotWithShape="0">
              <a:prstClr val="black">
                <a:alpha val="40000"/>
              </a:prstClr>
            </a:outerShdw>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400" y="784860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9110" y="7848600"/>
            <a:ext cx="1371600" cy="914400"/>
          </a:xfrm>
          <a:prstGeom prst="rect">
            <a:avLst/>
          </a:prstGeom>
          <a:ln>
            <a:noFill/>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980" y="2264809"/>
            <a:ext cx="1371600" cy="914400"/>
          </a:xfrm>
          <a:prstGeom prst="rect">
            <a:avLst/>
          </a:prstGeom>
          <a:ln>
            <a:noFill/>
          </a:ln>
          <a:effectLst>
            <a:outerShdw blurRad="63500" sx="102000" sy="102000" algn="ctr" rotWithShape="0">
              <a:prstClr val="black">
                <a:alpha val="40000"/>
              </a:prstClr>
            </a:outerShdw>
          </a:effectLst>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7820" y="2264809"/>
            <a:ext cx="1371600" cy="914400"/>
          </a:xfrm>
          <a:prstGeom prst="rect">
            <a:avLst/>
          </a:prstGeom>
          <a:ln>
            <a:noFill/>
          </a:ln>
          <a:effectLst>
            <a:outerShdw blurRad="63500" sx="102000" sy="102000" algn="ctr" rotWithShape="0">
              <a:prstClr val="black">
                <a:alpha val="40000"/>
              </a:prstClr>
            </a:outerShdw>
          </a:effectLst>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7820" y="634470"/>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2980" y="3895148"/>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77820" y="3895148"/>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2980" y="634470"/>
            <a:ext cx="1371600"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230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107 Buckfield Lane Weatherstone ~ Summerville MLS# 17024888 ~ $238,000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20</cp:revision>
  <dcterms:created xsi:type="dcterms:W3CDTF">2006-08-16T00:00:00Z</dcterms:created>
  <dcterms:modified xsi:type="dcterms:W3CDTF">2017-09-12T16:14:00Z</dcterms:modified>
</cp:coreProperties>
</file>