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512" y="72"/>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11/2/2018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a:t>Click to edit Master title style</a:t>
            </a:r>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11/2/2018</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5" y="0"/>
            <a:ext cx="10057016" cy="886778"/>
          </a:xfrm>
        </p:spPr>
        <p:txBody>
          <a:bodyPr anchor="ctr">
            <a:normAutofit/>
          </a:bodyPr>
          <a:lstStyle/>
          <a:p>
            <a:r>
              <a:rPr lang="en-US" sz="3200" i="1" dirty="0">
                <a:solidFill>
                  <a:srgbClr val="FFFF00"/>
                </a:solidFill>
                <a:effectLst/>
              </a:rPr>
              <a:t>Price Reduced! USDA Eligible Area!</a:t>
            </a:r>
            <a:endParaRPr lang="en-US" sz="3200" i="1" dirty="0">
              <a:solidFill>
                <a:srgbClr val="FFFF00"/>
              </a:solidFill>
            </a:endParaRPr>
          </a:p>
        </p:txBody>
      </p:sp>
      <p:sp>
        <p:nvSpPr>
          <p:cNvPr id="3" name="Subtitle 2"/>
          <p:cNvSpPr>
            <a:spLocks noGrp="1"/>
          </p:cNvSpPr>
          <p:nvPr>
            <p:ph type="subTitle" idx="1"/>
          </p:nvPr>
        </p:nvSpPr>
        <p:spPr>
          <a:xfrm>
            <a:off x="-10510" y="3007085"/>
            <a:ext cx="10068910" cy="3063612"/>
          </a:xfrm>
        </p:spPr>
        <p:txBody>
          <a:bodyPr anchor="ctr">
            <a:noAutofit/>
          </a:bodyPr>
          <a:lstStyle/>
          <a:p>
            <a:r>
              <a:rPr lang="en-US" sz="1400" dirty="0">
                <a:solidFill>
                  <a:schemeClr val="tx2">
                    <a:lumMod val="40000"/>
                    <a:lumOff val="60000"/>
                  </a:schemeClr>
                </a:solidFill>
                <a:effectLst>
                  <a:outerShdw blurRad="38100" dist="38100" dir="2700000" algn="tl">
                    <a:srgbClr val="000000">
                      <a:alpha val="43137"/>
                    </a:srgbClr>
                  </a:outerShdw>
                </a:effectLst>
              </a:rPr>
              <a:t>Owners Pride shows throughout this home. Enter the home to breathtaking luxury vinyl plank floors and cool relaxing wall colors. The vinyl plank flooring is super durable and water resistant. Enjoy the wood burning fireplace during our up and coming winter nights. Large Eat in kitchen offers a beautiful view of your very private backyard through the large sliding door. Kitchen has tons of cabinets and lots of counter space. Upgraded stainless steel appliances and oversized stainless steel kitchen sink. Newly finished hardwood stairs leads you to a very open loft area with tons of natural light. Laundry room is conveniently located upstairs. Hall bathroom offers lots of space and newly installed vinyl tile floors. The two secondary rooms offer lots of natural light and plenty of space.</a:t>
            </a:r>
          </a:p>
          <a:p>
            <a:r>
              <a:rPr lang="en-US" sz="1400" dirty="0">
                <a:solidFill>
                  <a:schemeClr val="tx2">
                    <a:lumMod val="40000"/>
                    <a:lumOff val="60000"/>
                  </a:schemeClr>
                </a:solidFill>
                <a:effectLst>
                  <a:outerShdw blurRad="38100" dist="38100" dir="2700000" algn="tl">
                    <a:srgbClr val="000000">
                      <a:alpha val="43137"/>
                    </a:srgbClr>
                  </a:outerShdw>
                </a:effectLst>
              </a:rPr>
              <a:t>Master bedroom has vaulted ceilings and a large walk in closet. The master bathroom has dual sinks and large garden tub. All faucets were updated to a brush nickel finish. The backyard is so peaceful and backs up to HOA protected area. Enjoy the sound of birds chirping and your morning coffee of the outside patio. Fall evenings will be a success enjoying the fire pit and making delicious smores. Don't miss out on this amazing home!!</a:t>
            </a:r>
          </a:p>
        </p:txBody>
      </p:sp>
      <p:sp>
        <p:nvSpPr>
          <p:cNvPr id="4" name="Rectangle 3"/>
          <p:cNvSpPr/>
          <p:nvPr/>
        </p:nvSpPr>
        <p:spPr>
          <a:xfrm>
            <a:off x="3686949" y="1000518"/>
            <a:ext cx="2701658" cy="1892826"/>
          </a:xfrm>
          <a:prstGeom prst="rect">
            <a:avLst/>
          </a:prstGeom>
        </p:spPr>
        <p:txBody>
          <a:bodyPr wrap="square">
            <a:spAutoFit/>
          </a:bodyPr>
          <a:lstStyle/>
          <a:p>
            <a:pPr algn="ctr"/>
            <a:r>
              <a:rPr lang="en-US" sz="2100" b="1" dirty="0">
                <a:solidFill>
                  <a:schemeClr val="tx2">
                    <a:lumMod val="60000"/>
                    <a:lumOff val="40000"/>
                  </a:schemeClr>
                </a:solidFill>
                <a:effectLst>
                  <a:outerShdw blurRad="38100" dist="38100" dir="2700000" algn="tl">
                    <a:srgbClr val="000000">
                      <a:alpha val="43137"/>
                    </a:srgbClr>
                  </a:outerShdw>
                </a:effectLst>
              </a:rPr>
              <a:t>107 Cassels Lane</a:t>
            </a:r>
          </a:p>
          <a:p>
            <a:pPr algn="ctr"/>
            <a:r>
              <a:rPr lang="en-US" sz="1700" dirty="0">
                <a:solidFill>
                  <a:schemeClr val="tx2">
                    <a:lumMod val="60000"/>
                    <a:lumOff val="40000"/>
                  </a:schemeClr>
                </a:solidFill>
                <a:effectLst>
                  <a:outerShdw blurRad="38100" dist="38100" dir="2700000" algn="tl">
                    <a:srgbClr val="000000">
                      <a:alpha val="43137"/>
                    </a:srgbClr>
                  </a:outerShdw>
                </a:effectLst>
              </a:rPr>
              <a:t>Highwoods Plantation</a:t>
            </a:r>
          </a:p>
          <a:p>
            <a:pPr algn="ctr"/>
            <a:r>
              <a:rPr lang="en-US" sz="1700" dirty="0">
                <a:solidFill>
                  <a:schemeClr val="tx2">
                    <a:lumMod val="60000"/>
                    <a:lumOff val="40000"/>
                  </a:schemeClr>
                </a:solidFill>
                <a:effectLst>
                  <a:outerShdw blurRad="38100" dist="38100" dir="2700000" algn="tl">
                    <a:srgbClr val="000000">
                      <a:alpha val="43137"/>
                    </a:srgbClr>
                  </a:outerShdw>
                </a:effectLst>
              </a:rPr>
              <a:t>Summerville, SC 29485</a:t>
            </a:r>
          </a:p>
          <a:p>
            <a:pPr algn="ctr"/>
            <a:r>
              <a:rPr lang="en-US" sz="1700" dirty="0">
                <a:solidFill>
                  <a:schemeClr val="tx2">
                    <a:lumMod val="60000"/>
                    <a:lumOff val="40000"/>
                  </a:schemeClr>
                </a:solidFill>
                <a:effectLst>
                  <a:outerShdw blurRad="38100" dist="38100" dir="2700000" algn="tl">
                    <a:srgbClr val="000000">
                      <a:alpha val="43137"/>
                    </a:srgbClr>
                  </a:outerShdw>
                </a:effectLst>
              </a:rPr>
              <a:t>MLS# 18027712</a:t>
            </a:r>
          </a:p>
          <a:p>
            <a:pPr algn="ctr"/>
            <a:r>
              <a:rPr lang="en-US" sz="1700" dirty="0">
                <a:solidFill>
                  <a:schemeClr val="tx2">
                    <a:lumMod val="60000"/>
                    <a:lumOff val="40000"/>
                  </a:schemeClr>
                </a:solidFill>
                <a:effectLst>
                  <a:outerShdw blurRad="38100" dist="38100" dir="2700000" algn="tl">
                    <a:srgbClr val="000000">
                      <a:alpha val="43137"/>
                    </a:srgbClr>
                  </a:outerShdw>
                </a:effectLst>
              </a:rPr>
              <a:t>$215,000</a:t>
            </a:r>
          </a:p>
          <a:p>
            <a:pPr algn="ctr"/>
            <a:r>
              <a:rPr lang="en-US" sz="1400" dirty="0">
                <a:solidFill>
                  <a:schemeClr val="tx2">
                    <a:lumMod val="60000"/>
                    <a:lumOff val="40000"/>
                  </a:schemeClr>
                </a:solidFill>
                <a:effectLst>
                  <a:outerShdw blurRad="38100" dist="38100" dir="2700000" algn="tl">
                    <a:srgbClr val="000000">
                      <a:alpha val="43137"/>
                    </a:srgbClr>
                  </a:outerShdw>
                </a:effectLst>
              </a:rPr>
              <a:t>3 Bedroom ~ 2½ Baths</a:t>
            </a:r>
          </a:p>
          <a:p>
            <a:pPr algn="ctr"/>
            <a:r>
              <a:rPr lang="en-US" sz="1400" dirty="0">
                <a:solidFill>
                  <a:schemeClr val="tx2">
                    <a:lumMod val="60000"/>
                    <a:lumOff val="40000"/>
                  </a:schemeClr>
                </a:solidFill>
                <a:effectLst>
                  <a:outerShdw blurRad="38100" dist="38100" dir="2700000" algn="tl">
                    <a:srgbClr val="000000">
                      <a:alpha val="43137"/>
                    </a:srgbClr>
                  </a:outerShdw>
                </a:effectLst>
              </a:rPr>
              <a:t>1,698 Square Feet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88609" y="914400"/>
            <a:ext cx="3669790" cy="2065063"/>
          </a:xfrm>
          <a:prstGeom prst="rect">
            <a:avLst/>
          </a:prstGeom>
          <a:ln>
            <a:solidFill>
              <a:schemeClr val="tx1"/>
            </a:solidFill>
          </a:ln>
        </p:spPr>
      </p:pic>
      <p:sp>
        <p:nvSpPr>
          <p:cNvPr id="6" name="Rectangle 5"/>
          <p:cNvSpPr/>
          <p:nvPr/>
        </p:nvSpPr>
        <p:spPr>
          <a:xfrm>
            <a:off x="1386" y="6110407"/>
            <a:ext cx="10075406" cy="1661993"/>
          </a:xfrm>
          <a:prstGeom prst="rect">
            <a:avLst/>
          </a:prstGeom>
        </p:spPr>
        <p:txBody>
          <a:bodyPr wrap="square">
            <a:spAutoFit/>
          </a:bodyPr>
          <a:lstStyle/>
          <a:p>
            <a:pPr algn="ctr"/>
            <a:r>
              <a:rPr lang="en-US" sz="1800" b="1" dirty="0">
                <a:solidFill>
                  <a:schemeClr val="tx2">
                    <a:lumMod val="60000"/>
                    <a:lumOff val="40000"/>
                  </a:schemeClr>
                </a:solidFill>
              </a:rPr>
              <a:t>Jennifer </a:t>
            </a:r>
            <a:r>
              <a:rPr lang="en-US" sz="1800" b="1" dirty="0" err="1">
                <a:solidFill>
                  <a:schemeClr val="tx2">
                    <a:lumMod val="60000"/>
                    <a:lumOff val="40000"/>
                  </a:schemeClr>
                </a:solidFill>
              </a:rPr>
              <a:t>Laffey</a:t>
            </a:r>
            <a:r>
              <a:rPr lang="en-US" sz="1800" b="1" dirty="0">
                <a:solidFill>
                  <a:schemeClr val="tx2">
                    <a:lumMod val="60000"/>
                    <a:lumOff val="40000"/>
                  </a:schemeClr>
                </a:solidFill>
              </a:rPr>
              <a:t>-Foster, MRP</a:t>
            </a:r>
          </a:p>
          <a:p>
            <a:pPr algn="ctr"/>
            <a:r>
              <a:rPr lang="en-US" sz="1400" b="1" dirty="0">
                <a:solidFill>
                  <a:schemeClr val="tx2">
                    <a:lumMod val="60000"/>
                    <a:lumOff val="40000"/>
                  </a:schemeClr>
                </a:solidFill>
              </a:rPr>
              <a:t>Real Estate Agent</a:t>
            </a:r>
          </a:p>
          <a:p>
            <a:pPr algn="ctr"/>
            <a:r>
              <a:rPr lang="en-US" sz="1400" b="1" dirty="0">
                <a:solidFill>
                  <a:schemeClr val="tx2">
                    <a:lumMod val="60000"/>
                    <a:lumOff val="40000"/>
                  </a:schemeClr>
                </a:solidFill>
              </a:rPr>
              <a:t>Miler Properties</a:t>
            </a:r>
          </a:p>
          <a:p>
            <a:pPr algn="ctr"/>
            <a:r>
              <a:rPr lang="en-US" sz="1400" b="1" dirty="0">
                <a:solidFill>
                  <a:schemeClr val="tx2">
                    <a:lumMod val="60000"/>
                    <a:lumOff val="40000"/>
                  </a:schemeClr>
                </a:solidFill>
              </a:rPr>
              <a:t>Office: 843-821-1111</a:t>
            </a:r>
          </a:p>
          <a:p>
            <a:pPr algn="ctr"/>
            <a:r>
              <a:rPr lang="en-US" sz="1400" b="1" dirty="0">
                <a:solidFill>
                  <a:schemeClr val="tx2">
                    <a:lumMod val="60000"/>
                    <a:lumOff val="40000"/>
                  </a:schemeClr>
                </a:solidFill>
              </a:rPr>
              <a:t>Cell: 843-708-1582</a:t>
            </a:r>
          </a:p>
          <a:p>
            <a:pPr algn="ctr"/>
            <a:r>
              <a:rPr lang="en-US" sz="1400" b="1" dirty="0">
                <a:solidFill>
                  <a:schemeClr val="tx2">
                    <a:lumMod val="60000"/>
                    <a:lumOff val="40000"/>
                  </a:schemeClr>
                </a:solidFill>
              </a:rPr>
              <a:t>jlfoster86@gmail.com</a:t>
            </a:r>
            <a:br>
              <a:rPr lang="en-US" sz="1400" b="1" dirty="0">
                <a:solidFill>
                  <a:schemeClr val="tx2">
                    <a:lumMod val="60000"/>
                    <a:lumOff val="40000"/>
                  </a:schemeClr>
                </a:solidFill>
              </a:rPr>
            </a:br>
            <a:r>
              <a:rPr lang="en-US" sz="1400" b="1" dirty="0">
                <a:solidFill>
                  <a:schemeClr val="tx2">
                    <a:lumMod val="60000"/>
                    <a:lumOff val="40000"/>
                  </a:schemeClr>
                </a:solidFill>
              </a:rPr>
              <a:t>www.milerproperties.com</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84" y="6156816"/>
            <a:ext cx="2894217" cy="1628632"/>
          </a:xfrm>
          <a:prstGeom prst="rect">
            <a:avLst/>
          </a:prstGeom>
          <a:ln>
            <a:solidFill>
              <a:schemeClr val="tx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193" y="914400"/>
            <a:ext cx="1828799" cy="1029101"/>
          </a:xfrm>
          <a:prstGeom prst="rect">
            <a:avLst/>
          </a:prstGeom>
          <a:ln>
            <a:solidFill>
              <a:schemeClr val="tx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193" y="1950362"/>
            <a:ext cx="1828799" cy="1029101"/>
          </a:xfrm>
          <a:prstGeom prst="rect">
            <a:avLst/>
          </a:prstGeom>
          <a:ln>
            <a:solidFill>
              <a:schemeClr val="tx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62800" y="6158899"/>
            <a:ext cx="2895599" cy="1629411"/>
          </a:xfrm>
          <a:prstGeom prst="rect">
            <a:avLst/>
          </a:prstGeom>
          <a:ln>
            <a:solidFill>
              <a:schemeClr val="tx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37378" y="914400"/>
            <a:ext cx="1828799" cy="1029101"/>
          </a:xfrm>
          <a:prstGeom prst="rect">
            <a:avLst/>
          </a:prstGeom>
          <a:ln>
            <a:solidFill>
              <a:schemeClr val="tx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37378" y="1950362"/>
            <a:ext cx="1828799" cy="1029101"/>
          </a:xfrm>
          <a:prstGeom prst="rect">
            <a:avLst/>
          </a:prstGeom>
          <a:ln>
            <a:solidFill>
              <a:schemeClr val="tx1"/>
            </a:solidFill>
          </a:ln>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134</TotalTime>
  <Words>273</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Book Antiqua</vt:lpstr>
      <vt:lpstr>Lucida Sans</vt:lpstr>
      <vt:lpstr>Wingdings</vt:lpstr>
      <vt:lpstr>Wingdings 2</vt:lpstr>
      <vt:lpstr>Wingdings 3</vt:lpstr>
      <vt:lpstr>Apex</vt:lpstr>
      <vt:lpstr>Price Reduced! USDA Eligible Area!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 Price</cp:lastModifiedBy>
  <cp:revision>29</cp:revision>
  <dcterms:created xsi:type="dcterms:W3CDTF">2006-08-16T00:00:00Z</dcterms:created>
  <dcterms:modified xsi:type="dcterms:W3CDTF">2018-11-03T01:26:05Z</dcterms:modified>
</cp:coreProperties>
</file>