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864" y="-234"/>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7"/>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5"/>
            <a:ext cx="6606540" cy="28003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4059767"/>
            <a:ext cx="3434160"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4059767"/>
            <a:ext cx="3435508"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509694"/>
            <a:ext cx="4344988" cy="1092581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4"/>
            <a:ext cx="2557066" cy="87566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7"/>
            <a:ext cx="6995160" cy="21336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3"/>
            <a:ext cx="6995160" cy="8448464"/>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11/6/2014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gentownedrealty.com/" TargetMode="External"/><Relationship Id="rId3" Type="http://schemas.openxmlformats.org/officeDocument/2006/relationships/image" Target="../media/image2.jpeg"/><Relationship Id="rId7" Type="http://schemas.openxmlformats.org/officeDocument/2006/relationships/hyperlink" Target="mailto:susanweeksdesign@gmail.com"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7.gif"/><Relationship Id="rId4" Type="http://schemas.openxmlformats.org/officeDocument/2006/relationships/image" Target="../media/image3.jpeg"/><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14" y="76200"/>
            <a:ext cx="7768771" cy="5826578"/>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3629" y="0"/>
            <a:ext cx="7772400" cy="1808018"/>
          </a:xfrm>
          <a:gradFill>
            <a:gsLst>
              <a:gs pos="0">
                <a:schemeClr val="bg1"/>
              </a:gs>
              <a:gs pos="100000">
                <a:schemeClr val="accent1">
                  <a:tint val="23500"/>
                  <a:satMod val="160000"/>
                  <a:alpha val="0"/>
                </a:schemeClr>
              </a:gs>
            </a:gsLst>
            <a:lin ang="5400000" scaled="0"/>
          </a:gradFill>
        </p:spPr>
        <p:txBody>
          <a:bodyPr anchor="t">
            <a:noAutofit/>
          </a:bodyPr>
          <a:lstStyle/>
          <a:p>
            <a:r>
              <a:rPr lang="en-US" sz="1600" b="1" dirty="0" smtClean="0">
                <a:solidFill>
                  <a:srgbClr val="FF0000"/>
                </a:solidFill>
                <a:effectLst>
                  <a:outerShdw blurRad="50800" dist="38100" dir="5400000" algn="t" rotWithShape="0">
                    <a:prstClr val="black">
                      <a:alpha val="40000"/>
                    </a:prstClr>
                  </a:outerShdw>
                </a:effectLst>
                <a:latin typeface="Georgia" panose="02040502050405020303" pitchFamily="18" charset="0"/>
              </a:rPr>
              <a:t>$500 BUYER'S </a:t>
            </a:r>
            <a:r>
              <a:rPr lang="en-US" sz="1600" b="1" dirty="0">
                <a:solidFill>
                  <a:srgbClr val="FF0000"/>
                </a:solidFill>
                <a:effectLst>
                  <a:outerShdw blurRad="50800" dist="38100" dir="5400000" algn="t" rotWithShape="0">
                    <a:prstClr val="black">
                      <a:alpha val="40000"/>
                    </a:prstClr>
                  </a:outerShdw>
                </a:effectLst>
                <a:latin typeface="Georgia" panose="02040502050405020303" pitchFamily="18" charset="0"/>
              </a:rPr>
              <a:t>AGENT BONUS!!!</a:t>
            </a:r>
            <a:br>
              <a:rPr lang="en-US" sz="1600" b="1" dirty="0">
                <a:solidFill>
                  <a:srgbClr val="FF0000"/>
                </a:solidFill>
                <a:effectLst>
                  <a:outerShdw blurRad="50800" dist="38100" dir="5400000" algn="t" rotWithShape="0">
                    <a:prstClr val="black">
                      <a:alpha val="40000"/>
                    </a:prstClr>
                  </a:outerShdw>
                </a:effectLst>
                <a:latin typeface="Georgia" panose="02040502050405020303" pitchFamily="18" charset="0"/>
              </a:rPr>
            </a:br>
            <a:r>
              <a:rPr lang="en-US" sz="1200" i="1" dirty="0">
                <a:effectLst>
                  <a:outerShdw blurRad="50800" dist="38100" dir="5400000" algn="t" rotWithShape="0">
                    <a:prstClr val="black">
                      <a:alpha val="40000"/>
                    </a:prstClr>
                  </a:outerShdw>
                </a:effectLst>
                <a:latin typeface="Georgia" panose="02040502050405020303" pitchFamily="18" charset="0"/>
              </a:rPr>
              <a:t>With Ratified contract by December 15th...that goes on to closing!</a:t>
            </a:r>
            <a:endParaRPr lang="en-US" sz="1100" i="1" dirty="0">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3629" y="6820696"/>
            <a:ext cx="7772400" cy="2877971"/>
          </a:xfrm>
        </p:spPr>
        <p:txBody>
          <a:bodyPr anchor="ctr">
            <a:noAutofit/>
          </a:bodyPr>
          <a:lstStyle/>
          <a:p>
            <a:r>
              <a:rPr lang="en-US" sz="1400" dirty="0">
                <a:solidFill>
                  <a:schemeClr val="tx1"/>
                </a:solidFill>
                <a:latin typeface="Georgia" panose="02040502050405020303" pitchFamily="18" charset="0"/>
              </a:rPr>
              <a:t>BRAND NEW ROOF!!!! Great house for a great price! Located conveniently off Ladson Rd near the Oakbrook area. Close to Downtown Summerville. NEW Roof April 2014 with 30 Year transferable warranty. NEW A/C system Jan 2014! LR is wired for Home Theater/surround sound - speaker jacks to remain. Even the Garage has a built-in stereo system that STAYS! ...speaking of the Garage it's an oversized 2-car and has work space cleverly hinged on one wall of the garage. Other work areas too...this is great for the handy person. Back to the house....downstairs are two bedroom and a full bathroom and upstairs are two HUGE bedrooms and another bath. Walk-in closets in both of these bedrooms with extra storage. Living Room is large with plenty of room for the whole family. LARGE Eat-In Kitchen with tons of cabinet space. Large back yard that has fencing all the way around it. Tons of room for your toys in this yard! No HOA and no fees! Just a few minutes to Charleston, beaches and Boeing! Non-smoking home and no pets....Come see this great house today!</a:t>
            </a:r>
          </a:p>
        </p:txBody>
      </p:sp>
      <p:grpSp>
        <p:nvGrpSpPr>
          <p:cNvPr id="10" name="Group 9"/>
          <p:cNvGrpSpPr/>
          <p:nvPr/>
        </p:nvGrpSpPr>
        <p:grpSpPr>
          <a:xfrm>
            <a:off x="175949" y="9788294"/>
            <a:ext cx="7413244" cy="1216534"/>
            <a:chOff x="168775" y="9677400"/>
            <a:chExt cx="7413244" cy="1216534"/>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99175" y="9677401"/>
              <a:ext cx="1622044" cy="1216533"/>
            </a:xfrm>
            <a:prstGeom prst="rect">
              <a:avLst/>
            </a:prstGeom>
            <a:ln>
              <a:noFill/>
            </a:ln>
            <a:effectLst>
              <a:outerShdw blurRad="190500" algn="tl" rotWithShape="0">
                <a:srgbClr val="000000">
                  <a:alpha val="70000"/>
                </a:srgbClr>
              </a:outerShdw>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59974" y="9677400"/>
              <a:ext cx="1622045" cy="1216534"/>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29575" y="9677401"/>
              <a:ext cx="1622044" cy="1216533"/>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8775" y="9677401"/>
              <a:ext cx="1622044" cy="1216533"/>
            </a:xfrm>
            <a:prstGeom prst="rect">
              <a:avLst/>
            </a:prstGeom>
            <a:ln>
              <a:noFill/>
            </a:ln>
            <a:effectLst>
              <a:outerShdw blurRad="190500" algn="tl" rotWithShape="0">
                <a:srgbClr val="000000">
                  <a:alpha val="70000"/>
                </a:srgbClr>
              </a:outerShdw>
            </a:effectLst>
          </p:spPr>
        </p:pic>
      </p:grpSp>
      <p:sp>
        <p:nvSpPr>
          <p:cNvPr id="13" name="Rectangle 12"/>
          <p:cNvSpPr/>
          <p:nvPr/>
        </p:nvSpPr>
        <p:spPr>
          <a:xfrm>
            <a:off x="2374900" y="11587817"/>
            <a:ext cx="3048000" cy="1169551"/>
          </a:xfrm>
          <a:prstGeom prst="rect">
            <a:avLst/>
          </a:prstGeom>
        </p:spPr>
        <p:txBody>
          <a:bodyPr wrap="square">
            <a:spAutoFit/>
          </a:bodyPr>
          <a:lstStyle/>
          <a:p>
            <a:pPr algn="ctr"/>
            <a:r>
              <a:rPr lang="en-US" sz="1400" b="1" dirty="0" smtClean="0">
                <a:latin typeface="Georgia" panose="02040502050405020303" pitchFamily="18" charset="0"/>
              </a:rPr>
              <a:t>Susan Weeks</a:t>
            </a:r>
          </a:p>
          <a:p>
            <a:pPr algn="ctr"/>
            <a:r>
              <a:rPr lang="en-US" sz="1400" b="1" dirty="0" smtClean="0">
                <a:latin typeface="Georgia" panose="02040502050405020303" pitchFamily="18" charset="0"/>
              </a:rPr>
              <a:t/>
            </a:r>
            <a:br>
              <a:rPr lang="en-US" sz="1400" b="1" dirty="0" smtClean="0">
                <a:latin typeface="Georgia" panose="02040502050405020303" pitchFamily="18" charset="0"/>
              </a:rPr>
            </a:br>
            <a:r>
              <a:rPr lang="en-US" sz="1400" dirty="0" smtClean="0">
                <a:latin typeface="Georgia" panose="02040502050405020303" pitchFamily="18" charset="0"/>
              </a:rPr>
              <a:t>(843</a:t>
            </a:r>
            <a:r>
              <a:rPr lang="en-US" sz="1400" dirty="0">
                <a:latin typeface="Georgia" panose="02040502050405020303" pitchFamily="18" charset="0"/>
              </a:rPr>
              <a:t>) </a:t>
            </a:r>
            <a:r>
              <a:rPr lang="en-US" sz="1400" dirty="0" smtClean="0">
                <a:latin typeface="Georgia" panose="02040502050405020303" pitchFamily="18" charset="0"/>
              </a:rPr>
              <a:t>813-0495</a:t>
            </a:r>
          </a:p>
          <a:p>
            <a:pPr algn="ctr"/>
            <a:r>
              <a:rPr lang="en-US" sz="1400" dirty="0" smtClean="0">
                <a:latin typeface="Georgia" panose="02040502050405020303" pitchFamily="18" charset="0"/>
                <a:hlinkClick r:id="rId7"/>
              </a:rPr>
              <a:t>susanweeksdesign@gmail.com</a:t>
            </a:r>
            <a:r>
              <a:rPr lang="en-US" sz="1400" dirty="0" smtClean="0">
                <a:latin typeface="Georgia" panose="02040502050405020303" pitchFamily="18" charset="0"/>
              </a:rPr>
              <a:t> </a:t>
            </a:r>
            <a:endParaRPr lang="en-US" sz="1400" dirty="0">
              <a:latin typeface="Georgia" panose="02040502050405020303" pitchFamily="18" charset="0"/>
            </a:endParaRPr>
          </a:p>
          <a:p>
            <a:pPr algn="ctr"/>
            <a:r>
              <a:rPr lang="en-US" sz="1400" dirty="0" smtClean="0">
                <a:latin typeface="Georgia" panose="02040502050405020303" pitchFamily="18" charset="0"/>
                <a:hlinkClick r:id="rId8"/>
              </a:rPr>
              <a:t>www.agentownedrealty.com</a:t>
            </a:r>
            <a:r>
              <a:rPr lang="en-US" sz="1400" dirty="0" smtClean="0">
                <a:latin typeface="Georgia" panose="02040502050405020303" pitchFamily="18" charset="0"/>
              </a:rPr>
              <a:t> </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6676617" y="11474053"/>
            <a:ext cx="1019175" cy="12739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194129" y="11421258"/>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3629" y="12249933"/>
            <a:ext cx="2190750" cy="553998"/>
          </a:xfrm>
          <a:prstGeom prst="rect">
            <a:avLst/>
          </a:prstGeom>
        </p:spPr>
        <p:txBody>
          <a:bodyPr wrap="square">
            <a:spAutoFit/>
          </a:bodyPr>
          <a:lstStyle/>
          <a:p>
            <a:pPr algn="ctr"/>
            <a:r>
              <a:rPr lang="en-US" sz="1000" dirty="0" smtClean="0">
                <a:latin typeface="Georgia" panose="02040502050405020303" pitchFamily="18" charset="0"/>
              </a:rPr>
              <a:t>AgentOwned </a:t>
            </a:r>
            <a:r>
              <a:rPr lang="en-US" sz="1000" dirty="0">
                <a:latin typeface="Georgia" panose="02040502050405020303" pitchFamily="18" charset="0"/>
              </a:rPr>
              <a:t>Charleston </a:t>
            </a:r>
            <a:r>
              <a:rPr lang="en-US" sz="1000" dirty="0" smtClean="0">
                <a:latin typeface="Georgia" panose="02040502050405020303" pitchFamily="18" charset="0"/>
              </a:rPr>
              <a:t>Group</a:t>
            </a:r>
            <a:endParaRPr lang="en-US" sz="1000" dirty="0">
              <a:latin typeface="Georgia" panose="02040502050405020303" pitchFamily="18" charset="0"/>
            </a:endParaRPr>
          </a:p>
          <a:p>
            <a:pPr algn="ctr"/>
            <a:r>
              <a:rPr lang="en-US" sz="1000" dirty="0">
                <a:latin typeface="Georgia" panose="02040502050405020303" pitchFamily="18" charset="0"/>
              </a:rPr>
              <a:t>902 Savannah Hwy</a:t>
            </a:r>
          </a:p>
          <a:p>
            <a:pPr algn="ctr"/>
            <a:r>
              <a:rPr lang="en-US" sz="1000" dirty="0">
                <a:latin typeface="Georgia" panose="02040502050405020303" pitchFamily="18" charset="0"/>
              </a:rPr>
              <a:t>Charleston, SC 29407-7802</a:t>
            </a:r>
          </a:p>
        </p:txBody>
      </p:sp>
      <p:sp>
        <p:nvSpPr>
          <p:cNvPr id="5" name="Rectangle 4"/>
          <p:cNvSpPr/>
          <p:nvPr/>
        </p:nvSpPr>
        <p:spPr>
          <a:xfrm>
            <a:off x="-3629" y="5992405"/>
            <a:ext cx="7772400" cy="830997"/>
          </a:xfrm>
          <a:prstGeom prst="rect">
            <a:avLst/>
          </a:prstGeom>
        </p:spPr>
        <p:txBody>
          <a:bodyPr wrap="square">
            <a:spAutoFit/>
          </a:bodyPr>
          <a:lstStyle/>
          <a:p>
            <a:pPr algn="ctr"/>
            <a:r>
              <a:rPr lang="en-US" sz="2800" b="1" dirty="0" smtClean="0">
                <a:solidFill>
                  <a:schemeClr val="tx2"/>
                </a:solidFill>
                <a:effectLst>
                  <a:outerShdw blurRad="50800" dist="38100" dir="5400000" algn="t" rotWithShape="0">
                    <a:prstClr val="black">
                      <a:alpha val="40000"/>
                    </a:prstClr>
                  </a:outerShdw>
                </a:effectLst>
                <a:latin typeface="Georgia" panose="02040502050405020303" pitchFamily="18" charset="0"/>
              </a:rPr>
              <a:t>107 Finch St</a:t>
            </a:r>
          </a:p>
          <a:p>
            <a:pPr algn="ctr"/>
            <a:r>
              <a:rPr lang="en-US" dirty="0" smtClean="0">
                <a:solidFill>
                  <a:schemeClr val="tx2"/>
                </a:solidFill>
                <a:effectLst>
                  <a:outerShdw blurRad="50800" dist="38100" dir="5400000" algn="t" rotWithShape="0">
                    <a:prstClr val="black">
                      <a:alpha val="40000"/>
                    </a:prstClr>
                  </a:outerShdw>
                </a:effectLst>
                <a:latin typeface="Georgia" panose="02040502050405020303" pitchFamily="18" charset="0"/>
              </a:rPr>
              <a:t>Tranquil Estates ~ Ladson ~ MLS# 1416468 ~ $139,500</a:t>
            </a:r>
            <a:endParaRPr lang="en-US" sz="2800" dirty="0">
              <a:solidFill>
                <a:schemeClr val="tx2"/>
              </a:solidFill>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241</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$500 BUYER'S AGENT BONUS!!! With Ratified contract by December 15th...that goes on to closing!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12</cp:revision>
  <dcterms:created xsi:type="dcterms:W3CDTF">2006-08-16T00:00:00Z</dcterms:created>
  <dcterms:modified xsi:type="dcterms:W3CDTF">2014-11-06T22:30:52Z</dcterms:modified>
</cp:coreProperties>
</file>