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4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67"/>
          <a:stretch/>
        </p:blipFill>
        <p:spPr bwMode="auto">
          <a:xfrm>
            <a:off x="0" y="0"/>
            <a:ext cx="7772400" cy="470394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0945" y="9315649"/>
            <a:ext cx="1562527" cy="36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746271"/>
            <a:ext cx="7782560" cy="957671"/>
          </a:xfrm>
        </p:spPr>
        <p:txBody>
          <a:bodyPr anchor="t">
            <a:noAutofit/>
          </a:bodyPr>
          <a:lstStyle/>
          <a:p>
            <a:pPr algn="l"/>
            <a:r>
              <a:rPr lang="en-US" sz="20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107 Graduate Lane</a:t>
            </a:r>
            <a:br>
              <a:rPr lang="en-US" sz="20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Eagle Run ~ Ladson, SC 29456</a:t>
            </a:r>
            <a:br>
              <a:rPr lang="en-US" sz="18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18010884 ~ $260,000</a:t>
            </a:r>
            <a:endParaRPr lang="en-US" sz="1100" dirty="0"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6049812"/>
            <a:ext cx="7772399" cy="175338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Starting with the breathtaking landscaping, you will absolutely fall in love with this home! Freshly painted with bright and airy rooms this home offers a large family/dining room in addition to an eat in kitchen open to another gathering space. The sunny kitchen is equipped with a gas range and a large island with pendant light. The fully fenced backyard features a fire pit, custom walkways, beautiful landscaping, pull up bar and tether ball pole. The large master bedroom is downstairs with a huge on suite bathroom and giant walk in closet. Upstairs features 5, yes 5 additional bedrooms. This home has enough space for a large family, anyone needing an office, media room, workout space etc. The home also has a whole house water filtration system.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4000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Hillary Jones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709-4666</a:t>
            </a:r>
            <a:b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hillaryjones@sc.rr.com | www.rogcoastal.com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Realty ONE Group Coastal | 1510 Trolley Rd | 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85251" y="-1181101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Open House Lunch ~ Friday, Oct 3 from 11 - 1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your hard hats!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Bright &amp; Airy Interior</a:t>
            </a:r>
          </a:p>
          <a:p>
            <a:r>
              <a:rPr lang="en-US" sz="2800" i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800" i="1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Manicured Exterior</a:t>
            </a:r>
            <a:endParaRPr lang="en-US" sz="2800" b="1" i="1" dirty="0"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Picture 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281" y="7948936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5621" y="7948936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2961" y="7948936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0301" y="7948936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5621" y="4916521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0301" y="4916521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2961" y="4916521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281" y="4916521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67" y="9160748"/>
            <a:ext cx="592035" cy="67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191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Nova</vt:lpstr>
      <vt:lpstr>Calibri</vt:lpstr>
      <vt:lpstr>Gabriola</vt:lpstr>
      <vt:lpstr>Tahoma</vt:lpstr>
      <vt:lpstr>Office Theme</vt:lpstr>
      <vt:lpstr>107 Graduate Lane Eagle Run ~ Ladson, SC 29456 MLS# 18010884 ~ $260,000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2018-05-16T17:25:31Z</dcterms:modified>
</cp:coreProperties>
</file>