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45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444" y="-3354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7/21/2018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7/21/2018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7/21/2018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7/21/2018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png"/><Relationship Id="rId7" Type="http://schemas.openxmlformats.org/officeDocument/2006/relationships/image" Target="../media/image6.jpeg"/><Relationship Id="rId12" Type="http://schemas.openxmlformats.org/officeDocument/2006/relationships/image" Target="../media/image11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jpeg"/><Relationship Id="rId10" Type="http://schemas.openxmlformats.org/officeDocument/2006/relationships/image" Target="../media/image9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967"/>
          <a:stretch/>
        </p:blipFill>
        <p:spPr bwMode="auto">
          <a:xfrm>
            <a:off x="0" y="0"/>
            <a:ext cx="7772400" cy="4703941"/>
          </a:xfrm>
          <a:prstGeom prst="rect">
            <a:avLst/>
          </a:prstGeom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980945" y="9315649"/>
            <a:ext cx="1562527" cy="3645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3746271"/>
            <a:ext cx="7782560" cy="957671"/>
          </a:xfrm>
        </p:spPr>
        <p:txBody>
          <a:bodyPr anchor="t">
            <a:noAutofit/>
          </a:bodyPr>
          <a:lstStyle/>
          <a:p>
            <a:pPr algn="l"/>
            <a:r>
              <a:rPr lang="en-US" sz="2000" b="1" dirty="0">
                <a:latin typeface="Arial Nova" panose="020B0504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107 Graduate Lane</a:t>
            </a:r>
            <a:br>
              <a:rPr lang="en-US" sz="2000" b="1" dirty="0">
                <a:latin typeface="Arial Nova" panose="020B0504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en-US" sz="1800" dirty="0">
                <a:latin typeface="Arial Nova" panose="020B0504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Eagle Run ~ Ladson, SC 29456</a:t>
            </a:r>
            <a:br>
              <a:rPr lang="en-US" sz="1800" dirty="0">
                <a:latin typeface="Arial Nova" panose="020B0504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en-US" sz="1800" dirty="0">
                <a:latin typeface="Arial Nova" panose="020B0504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MLS# 18010884 ~ $250,000</a:t>
            </a:r>
            <a:endParaRPr lang="en-US" sz="1100" dirty="0">
              <a:latin typeface="Arial Nova" panose="020B050402020202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" y="6049812"/>
            <a:ext cx="7772399" cy="1753385"/>
          </a:xfrm>
        </p:spPr>
        <p:txBody>
          <a:bodyPr anchor="ctr">
            <a:noAutofit/>
          </a:bodyPr>
          <a:lstStyle/>
          <a:p>
            <a:r>
              <a:rPr lang="en-US" sz="1400" dirty="0">
                <a:solidFill>
                  <a:schemeClr val="tx1"/>
                </a:solidFill>
                <a:latin typeface="Arial Nova" panose="020B0504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Starting with the breathtaking landscaping, you will absolutely fall in love with this home! Freshly painted with bright and airy rooms this home offers a large family/dining room in addition to an eat in kitchen open to another gathering space. The sunny kitchen is equipped with a gas range and a large island with pendant light. The fully fenced backyard features a fire pit, custom walkways, beautiful landscaping, pull up bar and tether ball pole. The large master bedroom is downstairs with a huge on suite bathroom and giant walk in closet. Upstairs features 5, yes 5 additional bedrooms. This home has enough space for a large family, anyone needing an office, media room, workout space etc. The home also has a whole house water filtration system.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9144000"/>
            <a:ext cx="77724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b="1" dirty="0">
                <a:latin typeface="Arial Nova" panose="020B0504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Hillary Jones</a:t>
            </a:r>
          </a:p>
          <a:p>
            <a:pPr algn="ctr"/>
            <a:r>
              <a:rPr lang="en-US" sz="1200" dirty="0">
                <a:latin typeface="Arial Nova" panose="020B0504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(843) 709-4666</a:t>
            </a:r>
            <a:br>
              <a:rPr lang="en-US" sz="1200" dirty="0">
                <a:latin typeface="Arial Nova" panose="020B0504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en-US" sz="1200" dirty="0">
                <a:latin typeface="Arial Nova" panose="020B0504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hillaryjones@sc.rr.com | www.ahomeinsummerville.com</a:t>
            </a:r>
          </a:p>
        </p:txBody>
      </p:sp>
      <p:sp>
        <p:nvSpPr>
          <p:cNvPr id="9" name="Rectangle 8"/>
          <p:cNvSpPr/>
          <p:nvPr/>
        </p:nvSpPr>
        <p:spPr>
          <a:xfrm>
            <a:off x="0" y="9812179"/>
            <a:ext cx="7772400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000" dirty="0">
                <a:latin typeface="Arial Nova" panose="020B0504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Realty ONE Group Coastal | 1510 Trolley Rd | Summerville, SC 29485</a:t>
            </a:r>
          </a:p>
        </p:txBody>
      </p:sp>
      <p:sp>
        <p:nvSpPr>
          <p:cNvPr id="10" name="Down Ribbon 9"/>
          <p:cNvSpPr/>
          <p:nvPr/>
        </p:nvSpPr>
        <p:spPr>
          <a:xfrm>
            <a:off x="185251" y="-1181101"/>
            <a:ext cx="7376497" cy="996314"/>
          </a:xfrm>
          <a:prstGeom prst="ribbon">
            <a:avLst>
              <a:gd name="adj1" fmla="val 16667"/>
              <a:gd name="adj2" fmla="val 71557"/>
            </a:avLst>
          </a:prstGeom>
          <a:gradFill flip="none" rotWithShape="1">
            <a:gsLst>
              <a:gs pos="0">
                <a:srgbClr val="E6DCAC"/>
              </a:gs>
              <a:gs pos="12000">
                <a:srgbClr val="E6D78A"/>
              </a:gs>
              <a:gs pos="30000">
                <a:srgbClr val="C7AC4C"/>
              </a:gs>
              <a:gs pos="45000">
                <a:srgbClr val="E6D78A"/>
              </a:gs>
              <a:gs pos="77000">
                <a:srgbClr val="C7AC4C"/>
              </a:gs>
              <a:gs pos="100000">
                <a:srgbClr val="E6DCAC"/>
              </a:gs>
            </a:gsLst>
            <a:path path="circle">
              <a:fillToRect l="100000" t="100000"/>
            </a:path>
            <a:tileRect r="-100000" b="-100000"/>
          </a:gradFill>
          <a:ln w="6350">
            <a:solidFill>
              <a:schemeClr val="bg2">
                <a:lumMod val="50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sz="2400" i="1" dirty="0">
                <a:solidFill>
                  <a:schemeClr val="tx1"/>
                </a:solidFill>
                <a:latin typeface="Gabriola" panose="04040605051002020D02" pitchFamily="82" charset="0"/>
              </a:rPr>
              <a:t>Open House Lunch ~ Friday, Oct 3 from 11 - 1</a:t>
            </a:r>
          </a:p>
          <a:p>
            <a:pPr algn="ctr"/>
            <a:r>
              <a:rPr lang="en-US" sz="2400" i="1" dirty="0">
                <a:solidFill>
                  <a:schemeClr val="tx1"/>
                </a:solidFill>
                <a:latin typeface="Gabriola" panose="04040605051002020D02" pitchFamily="82" charset="0"/>
              </a:rPr>
              <a:t>Handyman Special… Bring your hard hats!</a:t>
            </a:r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7772400" cy="12926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600" i="1" dirty="0">
                <a:latin typeface="Arial Nova" panose="020B0504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Bright &amp; Airy Interior</a:t>
            </a:r>
          </a:p>
          <a:p>
            <a:r>
              <a:rPr lang="en-US" sz="2600" i="1" dirty="0">
                <a:latin typeface="Arial Nova" panose="020B0504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Manicured Exterior</a:t>
            </a:r>
          </a:p>
          <a:p>
            <a:r>
              <a:rPr lang="en-US" sz="2600" b="1" i="1" dirty="0">
                <a:latin typeface="Arial Nova" panose="020B0504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Great New Price!</a:t>
            </a:r>
          </a:p>
        </p:txBody>
      </p:sp>
      <p:pic>
        <p:nvPicPr>
          <p:cNvPr id="18" name="Picture 6"/>
          <p:cNvPicPr>
            <a:picLocks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68281" y="7948936"/>
            <a:ext cx="1485442" cy="987552"/>
          </a:xfrm>
          <a:prstGeom prst="rect">
            <a:avLst/>
          </a:prstGeom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3" name="Picture 6"/>
          <p:cNvPicPr>
            <a:picLocks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185621" y="7948936"/>
            <a:ext cx="1485442" cy="987552"/>
          </a:xfrm>
          <a:prstGeom prst="rect">
            <a:avLst/>
          </a:prstGeom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4" name="Picture 6"/>
          <p:cNvPicPr>
            <a:picLocks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102961" y="7948936"/>
            <a:ext cx="1485442" cy="987552"/>
          </a:xfrm>
          <a:prstGeom prst="rect">
            <a:avLst/>
          </a:prstGeom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6" name="Picture 6"/>
          <p:cNvPicPr>
            <a:picLocks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020301" y="7948936"/>
            <a:ext cx="1485442" cy="987552"/>
          </a:xfrm>
          <a:prstGeom prst="rect">
            <a:avLst/>
          </a:prstGeom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9" name="Picture 6"/>
          <p:cNvPicPr>
            <a:picLocks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185621" y="4916521"/>
            <a:ext cx="1485442" cy="987552"/>
          </a:xfrm>
          <a:prstGeom prst="rect">
            <a:avLst/>
          </a:prstGeom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20" name="Picture 6"/>
          <p:cNvPicPr>
            <a:picLocks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020301" y="4916521"/>
            <a:ext cx="1485442" cy="987552"/>
          </a:xfrm>
          <a:prstGeom prst="rect">
            <a:avLst/>
          </a:prstGeom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21" name="Picture 6"/>
          <p:cNvPicPr>
            <a:picLocks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102961" y="4916521"/>
            <a:ext cx="1485442" cy="987552"/>
          </a:xfrm>
          <a:prstGeom prst="rect">
            <a:avLst/>
          </a:prstGeom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22" name="Picture 6"/>
          <p:cNvPicPr>
            <a:picLocks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68281" y="4916521"/>
            <a:ext cx="1485442" cy="987552"/>
          </a:xfrm>
          <a:prstGeom prst="rect">
            <a:avLst/>
          </a:prstGeom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5767" y="9160748"/>
            <a:ext cx="592035" cy="674391"/>
          </a:xfrm>
          <a:prstGeom prst="rect">
            <a:avLst/>
          </a:prstGeom>
        </p:spPr>
      </p:pic>
      <p:sp>
        <p:nvSpPr>
          <p:cNvPr id="23" name="Rectangle 22">
            <a:extLst>
              <a:ext uri="{FF2B5EF4-FFF2-40B4-BE49-F238E27FC236}">
                <a16:creationId xmlns:a16="http://schemas.microsoft.com/office/drawing/2014/main" id="{A8C072E9-BED3-44A8-86D1-798DD981F8F1}"/>
              </a:ext>
            </a:extLst>
          </p:cNvPr>
          <p:cNvSpPr/>
          <p:nvPr/>
        </p:nvSpPr>
        <p:spPr>
          <a:xfrm rot="19425796">
            <a:off x="7466982" y="895705"/>
            <a:ext cx="2578961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ova" panose="020B0504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New Price!</a:t>
            </a:r>
            <a:endParaRPr lang="en-US" sz="2800" b="1" i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ova" panose="020B050402020202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883232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221</TotalTime>
  <Words>200</Words>
  <Application>Microsoft Office PowerPoint</Application>
  <PresentationFormat>Custom</PresentationFormat>
  <Paragraphs>11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Arial Nova</vt:lpstr>
      <vt:lpstr>Calibri</vt:lpstr>
      <vt:lpstr>Gabriola</vt:lpstr>
      <vt:lpstr>Tahoma</vt:lpstr>
      <vt:lpstr>Office Theme</vt:lpstr>
      <vt:lpstr>107 Graduate Lane Eagle Run ~ Ladson, SC 29456 MLS# 18010884 ~ $250,000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43</cp:revision>
  <dcterms:created xsi:type="dcterms:W3CDTF">2006-08-16T00:00:00Z</dcterms:created>
  <dcterms:modified xsi:type="dcterms:W3CDTF">2018-07-21T18:30:53Z</dcterms:modified>
</cp:coreProperties>
</file>