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2991" y="0"/>
            <a:ext cx="3963712" cy="1752599"/>
          </a:xfrm>
        </p:spPr>
        <p:txBody>
          <a:bodyPr>
            <a:normAutofit/>
          </a:bodyPr>
          <a:lstStyle/>
          <a:p>
            <a:r>
              <a:rPr lang="en-US" i="1" dirty="0">
                <a:ln>
                  <a:solidFill>
                    <a:srgbClr val="C00000"/>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Just Reduced!</a:t>
            </a:r>
            <a:endParaRPr lang="en-US" sz="3600" i="1" dirty="0">
              <a:ln>
                <a:solidFill>
                  <a:srgbClr val="C00000"/>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466878"/>
            <a:ext cx="9144000" cy="1878216"/>
          </a:xfrm>
        </p:spPr>
        <p:txBody>
          <a:bodyPr anchor="ctr">
            <a:noAutofit/>
          </a:bodyPr>
          <a:lstStyle/>
          <a:p>
            <a:r>
              <a:rPr lang="en-US" sz="1400" dirty="0">
                <a:solidFill>
                  <a:schemeClr val="tx2">
                    <a:lumMod val="75000"/>
                  </a:schemeClr>
                </a:solidFill>
              </a:rPr>
              <a:t>Come see this amazing 4 bedroom floor plan that immediately opens up all the way to the 2nd floor hallway as you enter! The frog is huge and could be used as a 5th bedroom. New paint and blinds throughout the home. The master has a tray ceiling and over sized walk in closet with window. The spacious kitchen overlooks the family room and sun room making this the perfect setup for entertaining! Recessed canned lighting and a gas fireplace in the family room as well! Formal dining room. Laundry room upstairs! A big backyard with a privacy fence that backs up to a wood buffer. This is the home that you have been looking for!</a:t>
            </a:r>
          </a:p>
        </p:txBody>
      </p:sp>
      <p:sp>
        <p:nvSpPr>
          <p:cNvPr id="4" name="Rectangle 3"/>
          <p:cNvSpPr/>
          <p:nvPr/>
        </p:nvSpPr>
        <p:spPr>
          <a:xfrm>
            <a:off x="5152990" y="1674674"/>
            <a:ext cx="3962400" cy="1754326"/>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107 Plume Poppy Court</a:t>
            </a:r>
          </a:p>
          <a:p>
            <a:pPr algn="ctr"/>
            <a:r>
              <a:rPr lang="da-DK" sz="2000" dirty="0">
                <a:solidFill>
                  <a:schemeClr val="tx2"/>
                </a:solidFill>
                <a:latin typeface="Arial" panose="020B0604020202020204" pitchFamily="34" charset="0"/>
                <a:cs typeface="Arial" panose="020B0604020202020204" pitchFamily="34" charset="0"/>
              </a:rPr>
              <a:t>Summerhaven</a:t>
            </a:r>
          </a:p>
          <a:p>
            <a:pPr algn="ctr"/>
            <a:r>
              <a:rPr lang="da-DK" sz="2000" dirty="0">
                <a:solidFill>
                  <a:schemeClr val="tx2"/>
                </a:solidFill>
                <a:latin typeface="Arial" panose="020B0604020202020204" pitchFamily="34" charset="0"/>
                <a:cs typeface="Arial" panose="020B0604020202020204" pitchFamily="34" charset="0"/>
              </a:rPr>
              <a:t>Ladson, SC 29456</a:t>
            </a:r>
          </a:p>
          <a:p>
            <a:pPr algn="ctr"/>
            <a:r>
              <a:rPr lang="da-DK" sz="2000" dirty="0">
                <a:solidFill>
                  <a:schemeClr val="tx2"/>
                </a:solidFill>
                <a:latin typeface="Arial" panose="020B0604020202020204" pitchFamily="34" charset="0"/>
                <a:cs typeface="Arial" panose="020B0604020202020204" pitchFamily="34" charset="0"/>
              </a:rPr>
              <a:t>MLS# 16029995</a:t>
            </a:r>
          </a:p>
          <a:p>
            <a:pPr algn="ctr"/>
            <a:r>
              <a:rPr lang="da-DK" sz="2000" dirty="0">
                <a:solidFill>
                  <a:schemeClr val="tx2"/>
                </a:solidFill>
                <a:latin typeface="Arial" panose="020B0604020202020204" pitchFamily="34" charset="0"/>
                <a:cs typeface="Arial" panose="020B0604020202020204" pitchFamily="34" charset="0"/>
              </a:rPr>
              <a:t>$219,900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Hickman | 843.505.0456 | </a:t>
            </a:r>
            <a:r>
              <a:rPr lang="en-US" sz="1600" u="sng" dirty="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Estate | 126 </a:t>
            </a:r>
            <a:r>
              <a:rPr lang="en-US" sz="1600" dirty="0" err="1">
                <a:solidFill>
                  <a:schemeClr val="tx2">
                    <a:lumMod val="60000"/>
                    <a:lumOff val="40000"/>
                  </a:schemeClr>
                </a:solidFill>
              </a:rPr>
              <a:t>Eston</a:t>
            </a:r>
            <a:r>
              <a:rPr lang="en-US" sz="1600" dirty="0">
                <a:solidFill>
                  <a:schemeClr val="tx2">
                    <a:lumMod val="60000"/>
                    <a:lumOff val="40000"/>
                  </a:schemeClr>
                </a:solidFill>
              </a:rPr>
              <a:t> Dr | 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219507"/>
            <a:ext cx="4607088" cy="307566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45"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2083"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3321"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4559"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5797"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7035" y="5435968"/>
            <a:ext cx="121488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1081"/>
          <a:stretch/>
        </p:blipFill>
        <p:spPr bwMode="auto">
          <a:xfrm>
            <a:off x="7924800" y="5435968"/>
            <a:ext cx="121615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166</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16</cp:revision>
  <dcterms:created xsi:type="dcterms:W3CDTF">2006-08-16T00:00:00Z</dcterms:created>
  <dcterms:modified xsi:type="dcterms:W3CDTF">2016-12-19T13:06:37Z</dcterms:modified>
</cp:coreProperties>
</file>