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554" y="78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1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3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5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47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092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1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329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94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00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1"/>
            <a:ext cx="6995160" cy="2200274"/>
          </a:xfrm>
        </p:spPr>
        <p:txBody>
          <a:bodyPr anchor="b"/>
          <a:lstStyle>
            <a:lvl1pPr marL="0" indent="0">
              <a:buNone/>
              <a:defRPr sz="2043">
                <a:solidFill>
                  <a:schemeClr val="tx1">
                    <a:tint val="75000"/>
                  </a:schemeClr>
                </a:solidFill>
              </a:defRPr>
            </a:lvl1pPr>
            <a:lvl2pPr marL="461852" indent="0">
              <a:buNone/>
              <a:defRPr sz="1807">
                <a:solidFill>
                  <a:schemeClr val="tx1">
                    <a:tint val="75000"/>
                  </a:schemeClr>
                </a:solidFill>
              </a:defRPr>
            </a:lvl2pPr>
            <a:lvl3pPr marL="923703" indent="0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3pPr>
            <a:lvl4pPr marL="1385555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4pPr>
            <a:lvl5pPr marL="1847407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5pPr>
            <a:lvl6pPr marL="2309259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6pPr>
            <a:lvl7pPr marL="2771110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7pPr>
            <a:lvl8pPr marL="3232962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8pPr>
            <a:lvl9pPr marL="3694814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6"/>
            <a:ext cx="3636169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6"/>
            <a:ext cx="3637597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5"/>
            <a:ext cx="4600576" cy="8584566"/>
          </a:xfrm>
        </p:spPr>
        <p:txBody>
          <a:bodyPr/>
          <a:lstStyle>
            <a:lvl1pPr>
              <a:defRPr sz="3221"/>
            </a:lvl1pPr>
            <a:lvl2pPr>
              <a:defRPr sz="2829"/>
            </a:lvl2pPr>
            <a:lvl3pPr>
              <a:defRPr sz="2436"/>
            </a:lvl3pPr>
            <a:lvl4pPr>
              <a:defRPr sz="2043"/>
            </a:lvl4pPr>
            <a:lvl5pPr>
              <a:defRPr sz="2043"/>
            </a:lvl5pPr>
            <a:lvl6pPr>
              <a:defRPr sz="2043"/>
            </a:lvl6pPr>
            <a:lvl7pPr>
              <a:defRPr sz="2043"/>
            </a:lvl7pPr>
            <a:lvl8pPr>
              <a:defRPr sz="2043"/>
            </a:lvl8pPr>
            <a:lvl9pPr>
              <a:defRPr sz="20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5"/>
            <a:ext cx="2707482" cy="6880226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221"/>
            </a:lvl1pPr>
            <a:lvl2pPr marL="461852" indent="0">
              <a:buNone/>
              <a:defRPr sz="2829"/>
            </a:lvl2pPr>
            <a:lvl3pPr marL="923703" indent="0">
              <a:buNone/>
              <a:defRPr sz="2436"/>
            </a:lvl3pPr>
            <a:lvl4pPr marL="1385555" indent="0">
              <a:buNone/>
              <a:defRPr sz="2043"/>
            </a:lvl4pPr>
            <a:lvl5pPr marL="1847407" indent="0">
              <a:buNone/>
              <a:defRPr sz="2043"/>
            </a:lvl5pPr>
            <a:lvl6pPr marL="2309259" indent="0">
              <a:buNone/>
              <a:defRPr sz="2043"/>
            </a:lvl6pPr>
            <a:lvl7pPr marL="2771110" indent="0">
              <a:buNone/>
              <a:defRPr sz="2043"/>
            </a:lvl7pPr>
            <a:lvl8pPr marL="3232962" indent="0">
              <a:buNone/>
              <a:defRPr sz="2043"/>
            </a:lvl8pPr>
            <a:lvl9pPr marL="3694814" indent="0">
              <a:buNone/>
              <a:defRPr sz="204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3"/>
            <a:ext cx="7406640" cy="16764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2"/>
            <a:ext cx="7406640" cy="6638079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3703" rtl="0" eaLnBrk="1" latinLnBrk="0" hangingPunct="1">
        <a:spcBef>
          <a:spcPct val="0"/>
        </a:spcBef>
        <a:buNone/>
        <a:defRPr sz="44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6389" indent="-346389" algn="l" defTabSz="923703" rtl="0" eaLnBrk="1" latinLnBrk="0" hangingPunct="1">
        <a:spcBef>
          <a:spcPct val="20000"/>
        </a:spcBef>
        <a:buFont typeface="Arial" pitchFamily="34" charset="0"/>
        <a:buChar char="•"/>
        <a:defRPr sz="3221" kern="1200">
          <a:solidFill>
            <a:schemeClr val="tx1"/>
          </a:solidFill>
          <a:latin typeface="+mn-lt"/>
          <a:ea typeface="+mn-ea"/>
          <a:cs typeface="+mn-cs"/>
        </a:defRPr>
      </a:lvl1pPr>
      <a:lvl2pPr marL="750509" indent="-288658" algn="l" defTabSz="923703" rtl="0" eaLnBrk="1" latinLnBrk="0" hangingPunct="1">
        <a:spcBef>
          <a:spcPct val="20000"/>
        </a:spcBef>
        <a:buFont typeface="Arial" pitchFamily="34" charset="0"/>
        <a:buChar char="–"/>
        <a:defRPr sz="2829" kern="1200">
          <a:solidFill>
            <a:schemeClr val="tx1"/>
          </a:solidFill>
          <a:latin typeface="+mn-lt"/>
          <a:ea typeface="+mn-ea"/>
          <a:cs typeface="+mn-cs"/>
        </a:defRPr>
      </a:lvl2pPr>
      <a:lvl3pPr marL="1154629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436" kern="1200">
          <a:solidFill>
            <a:schemeClr val="tx1"/>
          </a:solidFill>
          <a:latin typeface="+mn-lt"/>
          <a:ea typeface="+mn-ea"/>
          <a:cs typeface="+mn-cs"/>
        </a:defRPr>
      </a:lvl3pPr>
      <a:lvl4pPr marL="1616481" indent="-230926" algn="l" defTabSz="923703" rtl="0" eaLnBrk="1" latinLnBrk="0" hangingPunct="1">
        <a:spcBef>
          <a:spcPct val="20000"/>
        </a:spcBef>
        <a:buFont typeface="Arial" pitchFamily="34" charset="0"/>
        <a:buChar char="–"/>
        <a:defRPr sz="2043" kern="1200">
          <a:solidFill>
            <a:schemeClr val="tx1"/>
          </a:solidFill>
          <a:latin typeface="+mn-lt"/>
          <a:ea typeface="+mn-ea"/>
          <a:cs typeface="+mn-cs"/>
        </a:defRPr>
      </a:lvl4pPr>
      <a:lvl5pPr marL="2078333" indent="-230926" algn="l" defTabSz="923703" rtl="0" eaLnBrk="1" latinLnBrk="0" hangingPunct="1">
        <a:spcBef>
          <a:spcPct val="20000"/>
        </a:spcBef>
        <a:buFont typeface="Arial" pitchFamily="34" charset="0"/>
        <a:buChar char="»"/>
        <a:defRPr sz="2043" kern="1200">
          <a:solidFill>
            <a:schemeClr val="tx1"/>
          </a:solidFill>
          <a:latin typeface="+mn-lt"/>
          <a:ea typeface="+mn-ea"/>
          <a:cs typeface="+mn-cs"/>
        </a:defRPr>
      </a:lvl5pPr>
      <a:lvl6pPr marL="2540185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6pPr>
      <a:lvl7pPr marL="3002036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7pPr>
      <a:lvl8pPr marL="3463888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8pPr>
      <a:lvl9pPr marL="3925740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6185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23703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85555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47407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309259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7111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3296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94814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862" y="0"/>
            <a:ext cx="8223876" cy="5482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460946"/>
            <a:ext cx="8229600" cy="1040737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107 Ryton Drive</a:t>
            </a:r>
          </a:p>
          <a:p>
            <a:pPr algn="ctr"/>
            <a:r>
              <a:rPr lang="de-DE" sz="20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Shadowmoss ~ Charleston, SC 29414 ~ MLS# 20007033 ~ $399,000</a:t>
            </a:r>
          </a:p>
        </p:txBody>
      </p:sp>
      <p:sp>
        <p:nvSpPr>
          <p:cNvPr id="8" name="Double Brace 7"/>
          <p:cNvSpPr/>
          <p:nvPr/>
        </p:nvSpPr>
        <p:spPr>
          <a:xfrm rot="5400000">
            <a:off x="-4492930" y="5238750"/>
            <a:ext cx="5867400" cy="2574471"/>
          </a:xfrm>
          <a:prstGeom prst="bracePair">
            <a:avLst>
              <a:gd name="adj" fmla="val 3799"/>
            </a:avLst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807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597454"/>
            <a:ext cx="6357257" cy="3912107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Set on a cul-de-sac in Shadowmoss Plantation, this move-in ready two story home is a must see! This sun-drenched open floor plan boasts a two story foyer, crown molding, columns in the living room, wainscoting in the dining room, a fireplace in the family room and floor to ceiling windows in the remodeled eat-in kitchen that let the sun pour onto the light-colored hardwood floors. The gorgeous kitchen features quartz </a:t>
            </a:r>
            <a:r>
              <a:rPr lang="en-US" sz="13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coutertops</a:t>
            </a: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&amp; includes a new stainless steel stove, dishwasher, &amp; microwave. From the family room, you can access the spacious screened-in porch &amp; patio that overlook the backyard. The owner's retreat features a tray ceiling, walk-in closet and </a:t>
            </a:r>
            <a:r>
              <a:rPr lang="en-US" sz="13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</a:t>
            </a: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-suite bath with dual vanity, garden tub &amp; walk-in shower. The FROG is a large-sized room great for a bonus area or 4th bedroom.</a:t>
            </a:r>
          </a:p>
          <a:p>
            <a:endParaRPr lang="en-US" sz="13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300" b="1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 include:</a:t>
            </a:r>
            <a:endParaRPr lang="en-US" sz="13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Quartz counters in the bathrooms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New roof installed in 2019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Enjoy the wonderful location in this sought after golf course community!</a:t>
            </a:r>
          </a:p>
          <a:p>
            <a:endParaRPr lang="en-US" sz="13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300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today!</a:t>
            </a:r>
            <a:endParaRPr lang="en-US" sz="1300" b="1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82296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200" i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  <a:cs typeface="Times New Roman" panose="02020603050405020304" pitchFamily="18" charset="0"/>
              </a:rPr>
              <a:t>Move-in Ready Shadowmoss</a:t>
            </a:r>
            <a:endParaRPr lang="en-US" sz="2200" i="1" dirty="0">
              <a:ln w="3175"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jan Pro" panose="02020502050506020301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303" b="11067"/>
          <a:stretch/>
        </p:blipFill>
        <p:spPr>
          <a:xfrm>
            <a:off x="8708571" y="2409825"/>
            <a:ext cx="1496786" cy="112258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Right Brace 6"/>
          <p:cNvSpPr/>
          <p:nvPr/>
        </p:nvSpPr>
        <p:spPr>
          <a:xfrm rot="16200000">
            <a:off x="-1557083" y="1979607"/>
            <a:ext cx="179614" cy="2686514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807"/>
          </a:p>
        </p:txBody>
      </p:sp>
      <p:sp>
        <p:nvSpPr>
          <p:cNvPr id="9" name="Rectangle 8"/>
          <p:cNvSpPr/>
          <p:nvPr/>
        </p:nvSpPr>
        <p:spPr>
          <a:xfrm>
            <a:off x="1062782" y="9699171"/>
            <a:ext cx="6106886" cy="3592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14" dirty="0">
                <a:solidFill>
                  <a:schemeClr val="tx1"/>
                </a:solidFill>
                <a:latin typeface="Palatino Linotype" panose="02040502050505030304" pitchFamily="18" charset="0"/>
              </a:rPr>
              <a:t>Christopher Smith     christopher@mattoneillteam.com     843-267-0735</a:t>
            </a:r>
          </a:p>
        </p:txBody>
      </p:sp>
      <p:pic>
        <p:nvPicPr>
          <p:cNvPr id="10" name="Picture 9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4877408"/>
            <a:ext cx="1433322" cy="955548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3791411"/>
            <a:ext cx="1433322" cy="95554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8135399"/>
            <a:ext cx="1433322" cy="95554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173186" y="20409"/>
            <a:ext cx="3049166" cy="4792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514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Parkshore</a:t>
            </a:r>
            <a:r>
              <a:rPr lang="en-US" sz="2514" b="1" dirty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 </a:t>
            </a:r>
            <a:r>
              <a:rPr lang="en-US" sz="2514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Marshfront</a:t>
            </a:r>
            <a:endParaRPr lang="en-US" sz="2200" dirty="0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  <p:pic>
        <p:nvPicPr>
          <p:cNvPr id="18" name="Picture 17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5963405"/>
            <a:ext cx="1433322" cy="955548"/>
          </a:xfrm>
          <a:prstGeom prst="rect">
            <a:avLst/>
          </a:prstGeom>
        </p:spPr>
      </p:pic>
      <p:pic>
        <p:nvPicPr>
          <p:cNvPr id="21" name="Picture 20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7049402"/>
            <a:ext cx="1433322" cy="955548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69729" y="5597454"/>
            <a:ext cx="1771197" cy="1197429"/>
          </a:xfrm>
          <a:prstGeom prst="rect">
            <a:avLst/>
          </a:prstGeom>
        </p:spPr>
      </p:pic>
      <p:pic>
        <p:nvPicPr>
          <p:cNvPr id="24" name="Picture 23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6964" y="6525986"/>
            <a:ext cx="1433322" cy="955548"/>
          </a:xfrm>
          <a:prstGeom prst="rect">
            <a:avLst/>
          </a:prstGeom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61000" y="6953596"/>
            <a:ext cx="1788658" cy="1197428"/>
          </a:xfrm>
          <a:prstGeom prst="rect">
            <a:avLst/>
          </a:prstGeom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57257" y="8310934"/>
            <a:ext cx="1796143" cy="1197428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868309A1-398B-420A-BCDD-ABACABFD191C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6486" y="3722456"/>
            <a:ext cx="1436914" cy="71457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208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Edwardian Script ITC</vt:lpstr>
      <vt:lpstr>Palatino Linotype</vt:lpstr>
      <vt:lpstr>Trajan Pro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55</cp:revision>
  <dcterms:created xsi:type="dcterms:W3CDTF">2006-08-16T00:00:00Z</dcterms:created>
  <dcterms:modified xsi:type="dcterms:W3CDTF">2020-04-29T14:21:19Z</dcterms:modified>
</cp:coreProperties>
</file>