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862" y="0"/>
            <a:ext cx="8223876" cy="5482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60946"/>
            <a:ext cx="8229600" cy="104073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107 Ryton Drive</a:t>
            </a:r>
          </a:p>
          <a:p>
            <a:pPr algn="ctr"/>
            <a:r>
              <a:rPr lang="de-DE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Shadowmoss ~ Charleston, SC 29414 ~ MLS# 20007033 ~ $399,000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357257" cy="3912107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Set on a cul-de-sac in Shadowmoss Plantation, this move-in ready two story home is a must see! This sun-drenched open floor plan boasts a two story foyer, crown molding, columns in the living room, wainscoting in the dining room, a fireplace in the family room and floor to ceiling windows in the remodeled eat-in kitchen that let the sun pour onto the light-colored hardwood floors. The gorgeous kitchen features quartz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coutertops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&amp; includes a new stainless steel stove, dishwasher, &amp; microwave. From the family room, you can access the spacious screened-in porch &amp; patio that overlook the backyard. The owner's retreat features a tray ceiling, walk-in closet and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garden tub &amp; walk-in shower. The FROG is a large-sized room great for a bonus area or 4th bedroom.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Quartz counters in the bathrooms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roof installed in 2019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Enjoy the wonderful location in this sought after golf course community!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Move-in Ready Shadowmoss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2782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9729" y="5597454"/>
            <a:ext cx="1771197" cy="1197429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1000" y="6953596"/>
            <a:ext cx="1788658" cy="1197428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57257" y="8310934"/>
            <a:ext cx="1796143" cy="119742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6486" y="3722456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208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2020-06-05T17:20:16Z</dcterms:modified>
</cp:coreProperties>
</file>