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02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3/11/2021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p:blipFill>
        <p:spPr>
          <a:xfrm>
            <a:off x="0" y="0"/>
            <a:ext cx="8229600" cy="54864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Loaded with Updates </a:t>
            </a:r>
          </a:p>
        </p:txBody>
      </p:sp>
      <p:sp>
        <p:nvSpPr>
          <p:cNvPr id="3" name="Subtitle 2"/>
          <p:cNvSpPr>
            <a:spLocks noGrp="1"/>
          </p:cNvSpPr>
          <p:nvPr>
            <p:ph type="subTitle" idx="1"/>
          </p:nvPr>
        </p:nvSpPr>
        <p:spPr>
          <a:xfrm>
            <a:off x="0" y="5486400"/>
            <a:ext cx="8229600" cy="1697789"/>
          </a:xfrm>
        </p:spPr>
        <p:txBody>
          <a:bodyPr anchor="ctr">
            <a:noAutofit/>
          </a:bodyPr>
          <a:lstStyle/>
          <a:p>
            <a:r>
              <a:rPr lang="en-US" sz="1400" dirty="0">
                <a:solidFill>
                  <a:schemeClr val="bg1">
                    <a:lumMod val="50000"/>
                  </a:schemeClr>
                </a:solidFill>
                <a:latin typeface="Century Gothic" panose="020B0502020202020204" pitchFamily="34" charset="0"/>
              </a:rPr>
              <a:t>Well over 2000 sq ft living space, plus a detached apartment out back with even more! Very unique property in a great neighborhood, with lots of updates. New kitchen and baths, new HVAC system, new flooring and paint throughout home, and the list goes on! DD2 school zoning with Summerville Elementary. Established neighborhood in Summerville with pool and tennis club a quick bike or golf cart ride away. Competitively priced under $330,000.</a:t>
            </a:r>
            <a:endParaRPr lang="en-US" sz="14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470737"/>
            <a:ext cx="8229600" cy="1015663"/>
          </a:xfrm>
          <a:prstGeom prst="rect">
            <a:avLst/>
          </a:prstGeom>
          <a:noFill/>
        </p:spPr>
        <p:txBody>
          <a:bodyPr wrap="square">
            <a:spAutoFit/>
          </a:bodyPr>
          <a:lstStyle/>
          <a:p>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107 Bob White Lane</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Quail Arbor | Summerville, SC 29485</a:t>
            </a:r>
          </a:p>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21004081 | $327,450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A large kitchen with white cabinets&#10;&#10;Description automatically generated with low confidence">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165163"/>
            <a:ext cx="2400300" cy="1600200"/>
          </a:xfrm>
          <a:prstGeom prst="rect">
            <a:avLst/>
          </a:prstGeom>
          <a:ln w="3175">
            <a:solidFill>
              <a:schemeClr val="bg1"/>
            </a:solidFill>
          </a:ln>
        </p:spPr>
      </p:pic>
      <p:pic>
        <p:nvPicPr>
          <p:cNvPr id="11" name="Picture 10" descr="A kitchen with white cabinets&#10;&#10;Description automatically generated with low confidence">
            <a:extLst>
              <a:ext uri="{FF2B5EF4-FFF2-40B4-BE49-F238E27FC236}">
                <a16:creationId xmlns:a16="http://schemas.microsoft.com/office/drawing/2014/main" id="{B528C585-D699-42B3-9C67-C02BD35452B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87600" y="7165163"/>
            <a:ext cx="2400300" cy="1600200"/>
          </a:xfrm>
          <a:prstGeom prst="rect">
            <a:avLst/>
          </a:prstGeom>
          <a:ln w="3175">
            <a:solidFill>
              <a:schemeClr val="bg1"/>
            </a:solidFill>
          </a:ln>
        </p:spPr>
      </p:pic>
      <p:pic>
        <p:nvPicPr>
          <p:cNvPr id="13" name="Picture 12" descr="A bathroom with a toilet sink and a bathtub&#10;&#10;Description automatically generated with medium confidence">
            <a:extLst>
              <a:ext uri="{FF2B5EF4-FFF2-40B4-BE49-F238E27FC236}">
                <a16:creationId xmlns:a16="http://schemas.microsoft.com/office/drawing/2014/main" id="{02BE13EF-86A0-432C-923B-154BE4AFC7D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75200" y="7165163"/>
            <a:ext cx="2400300" cy="1600200"/>
          </a:xfrm>
          <a:prstGeom prst="rect">
            <a:avLst/>
          </a:prstGeom>
          <a:ln w="3175">
            <a:solidFill>
              <a:schemeClr val="bg1"/>
            </a:solidFill>
          </a:ln>
        </p:spPr>
      </p:pic>
      <p:pic>
        <p:nvPicPr>
          <p:cNvPr id="15" name="Picture 14" descr="A picture containing wall, indoor, bathroom, room&#10;&#10;Description automatically generated">
            <a:extLst>
              <a:ext uri="{FF2B5EF4-FFF2-40B4-BE49-F238E27FC236}">
                <a16:creationId xmlns:a16="http://schemas.microsoft.com/office/drawing/2014/main" id="{8A18A03D-069E-45C9-87E6-C20FDD3F863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62800" y="7165163"/>
            <a:ext cx="1066800" cy="1600200"/>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719</TotalTime>
  <Words>136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Loaded with Updates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101</cp:revision>
  <dcterms:created xsi:type="dcterms:W3CDTF">2006-08-16T00:00:00Z</dcterms:created>
  <dcterms:modified xsi:type="dcterms:W3CDTF">2021-03-11T13:53:51Z</dcterms:modified>
</cp:coreProperties>
</file>