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3B9"/>
    <a:srgbClr val="C9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1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1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0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EE09-42B9-43F4-B5E7-6850071F296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16E8-A83C-4595-A655-4D7DA66D9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3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315200" cy="896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281432"/>
            <a:ext cx="6858000" cy="1840543"/>
          </a:xfrm>
        </p:spPr>
        <p:txBody>
          <a:bodyPr anchor="ctr">
            <a:no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Great curb appeal. Fresh &amp; clean, Move in ready. True 4 bedroom all brick ranch. This home was totally renovated 5 years ago. To include new architectural shingled roof. New heat &amp; air units. New water heater. New upgraded electrical panel to 200amp. All new stainless appliances to include smooth top range, dishwasher, built in microwave and a side-by-side fridge. All new vanities, faucets, toilets, mirrors in both bathrooms. All new doors, ceiling fans, lights etc. Huge Private fenced backyard with a storage shed. Nice patio. Close to good schools.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81" y="1464176"/>
            <a:ext cx="3257929" cy="2444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520" y="7121977"/>
            <a:ext cx="1529406" cy="1141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73344" y="6397189"/>
            <a:ext cx="1529406" cy="1141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443" y="7121977"/>
            <a:ext cx="1529406" cy="1141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416" y="1"/>
            <a:ext cx="2800350" cy="7524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57601" y="1416973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107 Millburn Avenue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Sedgefield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Goose Creek, SC 29445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MLS# 22023832 ~ $300,000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5900" y="8387654"/>
            <a:ext cx="6887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Advocates LC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3356 Billings Street | Mt. Pleasant, S.C.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29466</a:t>
            </a:r>
            <a:b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.realestateadvocates.com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1598" y="124891"/>
            <a:ext cx="3445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C92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Brick</a:t>
            </a:r>
          </a:p>
          <a:p>
            <a:pPr algn="r"/>
            <a:r>
              <a:rPr lang="en-US" b="1" i="1" dirty="0">
                <a:solidFill>
                  <a:srgbClr val="C92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Bedrooms</a:t>
            </a:r>
            <a:endParaRPr lang="en-US" i="1" dirty="0">
              <a:solidFill>
                <a:srgbClr val="C92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318" y="94113"/>
            <a:ext cx="335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Don C. Mason, CIAS, CNE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(843) 364-9090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nibsc@aol.com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812" y="7125065"/>
            <a:ext cx="1525270" cy="11388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81" y="7125065"/>
            <a:ext cx="1525270" cy="11388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45B179-F5A4-4432-9FC7-0A91B7A1FE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81" y="4099475"/>
            <a:ext cx="1518121" cy="11388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543117-6A07-4E2D-B125-EC1C53D12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99953" y="6398733"/>
            <a:ext cx="1525270" cy="1138869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81BF751F-D8EC-49AF-B746-DA131800A465}"/>
              </a:ext>
            </a:extLst>
          </p:cNvPr>
          <p:cNvSpPr txBox="1">
            <a:spLocks/>
          </p:cNvSpPr>
          <p:nvPr/>
        </p:nvSpPr>
        <p:spPr>
          <a:xfrm>
            <a:off x="8153401" y="1765916"/>
            <a:ext cx="3429000" cy="1937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Property Subtypes: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Executive Suites, Office Building</a:t>
            </a:r>
          </a:p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Building Size (RSF):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2,400 SF</a:t>
            </a:r>
          </a:p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Sale Price: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$379,000</a:t>
            </a:r>
          </a:p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Cooperation Compensation: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Property Use Type: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Investment/Professional Office</a:t>
            </a:r>
          </a:p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Usable Size (USF):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2,400</a:t>
            </a:r>
          </a:p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Sale Terms: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Cash to Seller</a:t>
            </a:r>
          </a:p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Agency Type: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Exclusive Right to Sell/Lease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8083D36-AFF2-4A6C-96BD-D450FB179D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 b="38189"/>
          <a:stretch/>
        </p:blipFill>
        <p:spPr>
          <a:xfrm>
            <a:off x="3761694" y="2518993"/>
            <a:ext cx="3258725" cy="13892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F83B0C-7505-3D72-2378-0F09493279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812" y="4099475"/>
            <a:ext cx="1518119" cy="113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0DD2C5-DDEB-46A5-1A43-61A0A4E221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693" y="4099475"/>
            <a:ext cx="1525270" cy="1138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5AFE6-0A77-5454-207A-141D30B0E5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149" y="4099475"/>
            <a:ext cx="1525270" cy="11388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66E38C-CF30-581A-80D8-7A97DA1D0FAE}"/>
              </a:ext>
            </a:extLst>
          </p:cNvPr>
          <p:cNvSpPr/>
          <p:nvPr/>
        </p:nvSpPr>
        <p:spPr>
          <a:xfrm>
            <a:off x="295181" y="925915"/>
            <a:ext cx="6725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HOUSE SUNDAY 9/18 ~ 2-5P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232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</dc:creator>
  <cp:lastModifiedBy>A. Thomas Price</cp:lastModifiedBy>
  <cp:revision>28</cp:revision>
  <dcterms:created xsi:type="dcterms:W3CDTF">2015-08-21T15:09:03Z</dcterms:created>
  <dcterms:modified xsi:type="dcterms:W3CDTF">2022-09-16T17:13:13Z</dcterms:modified>
</cp:coreProperties>
</file>