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878" y="4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0561" y="6126480"/>
            <a:ext cx="7468479" cy="2734568"/>
          </a:xfrm>
        </p:spPr>
        <p:txBody>
          <a:bodyPr anchor="ctr">
            <a:noAutofit/>
          </a:bodyPr>
          <a:lstStyle/>
          <a:p>
            <a:r>
              <a:rPr lang="en-US" sz="12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This beautiful home checks all of the boxes! From the moment you step inside, you will be wowed by the light-filled 2-story foyer, beautiful LVP floors, open concept first floor and the gorgeous chef's kitchen with an 8' Island. Spacious bedroom on the main level with a full bathroom just steps away is perfect for guests, a family member that doesn't like to climb steps or an office. The huge living room has a gas fireplace and is a great place to relax. Drop zone off of the 2 car garage access round out the first floor. Upstairs is a large Primary </a:t>
            </a:r>
            <a:r>
              <a:rPr lang="en-US" sz="12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En</a:t>
            </a:r>
            <a:r>
              <a:rPr lang="en-US" sz="12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-Suite with a spacious bathroom and walk-in closet, 3 additional bedrooms and one full bathroom. The backyard is fully fenced, has a patio perfect for grilling and dining outside and has a lovely view of the pond. Fantastic amenities included.</a:t>
            </a:r>
          </a:p>
          <a:p>
            <a:endParaRPr lang="en-US" sz="125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r>
              <a:rPr lang="en-US" sz="12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Take a virtual tour:</a:t>
            </a:r>
            <a:br>
              <a:rPr lang="en-US" sz="12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2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https://my.matterport.com/show/?m=QgzgfyPEF6b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9753600"/>
            <a:ext cx="8229600" cy="27432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of Summerville | 118 W Richardson Ave | 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0002" y="8839200"/>
            <a:ext cx="350519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Beth Mandell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M 803-463-7734 | O 843-871-2121 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bmandell@century21properties.com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www.bestcarolinahomedeals.com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4704E30-01AB-4A37-BD30-558E0935BED8}"/>
              </a:ext>
            </a:extLst>
          </p:cNvPr>
          <p:cNvGrpSpPr/>
          <p:nvPr/>
        </p:nvGrpSpPr>
        <p:grpSpPr>
          <a:xfrm>
            <a:off x="0" y="-7694"/>
            <a:ext cx="8229600" cy="677108"/>
            <a:chOff x="0" y="-7694"/>
            <a:chExt cx="7772400" cy="677108"/>
          </a:xfrm>
          <a:solidFill>
            <a:schemeClr val="accent3">
              <a:lumMod val="75000"/>
            </a:schemeClr>
          </a:solidFill>
        </p:grpSpPr>
        <p:sp>
          <p:nvSpPr>
            <p:cNvPr id="6" name="Rectangle 5"/>
            <p:cNvSpPr/>
            <p:nvPr/>
          </p:nvSpPr>
          <p:spPr>
            <a:xfrm>
              <a:off x="0" y="36984"/>
              <a:ext cx="7772400" cy="58775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-7694"/>
              <a:ext cx="7772400" cy="677108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21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107 Nolin Road</a:t>
              </a:r>
            </a:p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Spring Grove Plantation | Moncks Corner | MLS# 22006683 | $415,000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216" y="9014392"/>
            <a:ext cx="1685499" cy="5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 descr="http://photos.flexmls.com/chs/20141006170353314199000000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73"/>
          <a:stretch/>
        </p:blipFill>
        <p:spPr bwMode="auto">
          <a:xfrm>
            <a:off x="7315201" y="8879076"/>
            <a:ext cx="615899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89569" y="2195732"/>
            <a:ext cx="1719072" cy="1140317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87187" y="3555335"/>
            <a:ext cx="1719072" cy="1140317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  <p:pic>
        <p:nvPicPr>
          <p:cNvPr id="12" name="Picture 11"/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" r="117"/>
          <a:stretch/>
        </p:blipFill>
        <p:spPr>
          <a:xfrm>
            <a:off x="423151" y="4913597"/>
            <a:ext cx="1719072" cy="1143000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0" r="2490"/>
          <a:stretch/>
        </p:blipFill>
        <p:spPr>
          <a:xfrm>
            <a:off x="423151" y="834788"/>
            <a:ext cx="5501378" cy="3859796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89568" y="836129"/>
            <a:ext cx="1719072" cy="1140317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96000" y="4914938"/>
            <a:ext cx="1719072" cy="1140317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" r="117"/>
          <a:stretch/>
        </p:blipFill>
        <p:spPr>
          <a:xfrm>
            <a:off x="6089569" y="4913597"/>
            <a:ext cx="1719072" cy="1143000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16720" y="4914938"/>
            <a:ext cx="1719072" cy="1140317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  <p:sp>
        <p:nvSpPr>
          <p:cNvPr id="14" name="Rectangle 13"/>
          <p:cNvSpPr/>
          <p:nvPr/>
        </p:nvSpPr>
        <p:spPr>
          <a:xfrm>
            <a:off x="423151" y="834788"/>
            <a:ext cx="5502324" cy="5078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27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Just Listed!</a:t>
            </a:r>
          </a:p>
        </p:txBody>
      </p:sp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228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66</cp:revision>
  <dcterms:created xsi:type="dcterms:W3CDTF">2006-08-16T00:00:00Z</dcterms:created>
  <dcterms:modified xsi:type="dcterms:W3CDTF">2022-03-18T18:10:59Z</dcterms:modified>
</cp:coreProperties>
</file>