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8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21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6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6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37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5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68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2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6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0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5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5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376" indent="0">
              <a:buNone/>
              <a:defRPr sz="2200" b="1"/>
            </a:lvl2pPr>
            <a:lvl3pPr marL="1018754" indent="0">
              <a:buNone/>
              <a:defRPr sz="2000" b="1"/>
            </a:lvl3pPr>
            <a:lvl4pPr marL="1528131" indent="0">
              <a:buNone/>
              <a:defRPr sz="1800" b="1"/>
            </a:lvl4pPr>
            <a:lvl5pPr marL="2037508" indent="0">
              <a:buNone/>
              <a:defRPr sz="1800" b="1"/>
            </a:lvl5pPr>
            <a:lvl6pPr marL="2546884" indent="0">
              <a:buNone/>
              <a:defRPr sz="1800" b="1"/>
            </a:lvl6pPr>
            <a:lvl7pPr marL="3056262" indent="0">
              <a:buNone/>
              <a:defRPr sz="1800" b="1"/>
            </a:lvl7pPr>
            <a:lvl8pPr marL="3565639" indent="0">
              <a:buNone/>
              <a:defRPr sz="1800" b="1"/>
            </a:lvl8pPr>
            <a:lvl9pPr marL="4075016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376" indent="0">
              <a:buNone/>
              <a:defRPr sz="2200" b="1"/>
            </a:lvl2pPr>
            <a:lvl3pPr marL="1018754" indent="0">
              <a:buNone/>
              <a:defRPr sz="2000" b="1"/>
            </a:lvl3pPr>
            <a:lvl4pPr marL="1528131" indent="0">
              <a:buNone/>
              <a:defRPr sz="1800" b="1"/>
            </a:lvl4pPr>
            <a:lvl5pPr marL="2037508" indent="0">
              <a:buNone/>
              <a:defRPr sz="1800" b="1"/>
            </a:lvl5pPr>
            <a:lvl6pPr marL="2546884" indent="0">
              <a:buNone/>
              <a:defRPr sz="1800" b="1"/>
            </a:lvl6pPr>
            <a:lvl7pPr marL="3056262" indent="0">
              <a:buNone/>
              <a:defRPr sz="1800" b="1"/>
            </a:lvl7pPr>
            <a:lvl8pPr marL="3565639" indent="0">
              <a:buNone/>
              <a:defRPr sz="1800" b="1"/>
            </a:lvl8pPr>
            <a:lvl9pPr marL="4075016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376" indent="0">
              <a:buNone/>
              <a:defRPr sz="1299"/>
            </a:lvl2pPr>
            <a:lvl3pPr marL="1018754" indent="0">
              <a:buNone/>
              <a:defRPr sz="1100"/>
            </a:lvl3pPr>
            <a:lvl4pPr marL="1528131" indent="0">
              <a:buNone/>
              <a:defRPr sz="1000"/>
            </a:lvl4pPr>
            <a:lvl5pPr marL="2037508" indent="0">
              <a:buNone/>
              <a:defRPr sz="1000"/>
            </a:lvl5pPr>
            <a:lvl6pPr marL="2546884" indent="0">
              <a:buNone/>
              <a:defRPr sz="1000"/>
            </a:lvl6pPr>
            <a:lvl7pPr marL="3056262" indent="0">
              <a:buNone/>
              <a:defRPr sz="1000"/>
            </a:lvl7pPr>
            <a:lvl8pPr marL="3565639" indent="0">
              <a:buNone/>
              <a:defRPr sz="1000"/>
            </a:lvl8pPr>
            <a:lvl9pPr marL="407501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376" indent="0">
              <a:buNone/>
              <a:defRPr sz="3100"/>
            </a:lvl2pPr>
            <a:lvl3pPr marL="1018754" indent="0">
              <a:buNone/>
              <a:defRPr sz="2700"/>
            </a:lvl3pPr>
            <a:lvl4pPr marL="1528131" indent="0">
              <a:buNone/>
              <a:defRPr sz="2200"/>
            </a:lvl4pPr>
            <a:lvl5pPr marL="2037508" indent="0">
              <a:buNone/>
              <a:defRPr sz="2200"/>
            </a:lvl5pPr>
            <a:lvl6pPr marL="2546884" indent="0">
              <a:buNone/>
              <a:defRPr sz="2200"/>
            </a:lvl6pPr>
            <a:lvl7pPr marL="3056262" indent="0">
              <a:buNone/>
              <a:defRPr sz="2200"/>
            </a:lvl7pPr>
            <a:lvl8pPr marL="3565639" indent="0">
              <a:buNone/>
              <a:defRPr sz="2200"/>
            </a:lvl8pPr>
            <a:lvl9pPr marL="4075016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376" indent="0">
              <a:buNone/>
              <a:defRPr sz="1299"/>
            </a:lvl2pPr>
            <a:lvl3pPr marL="1018754" indent="0">
              <a:buNone/>
              <a:defRPr sz="1100"/>
            </a:lvl3pPr>
            <a:lvl4pPr marL="1528131" indent="0">
              <a:buNone/>
              <a:defRPr sz="1000"/>
            </a:lvl4pPr>
            <a:lvl5pPr marL="2037508" indent="0">
              <a:buNone/>
              <a:defRPr sz="1000"/>
            </a:lvl5pPr>
            <a:lvl6pPr marL="2546884" indent="0">
              <a:buNone/>
              <a:defRPr sz="1000"/>
            </a:lvl6pPr>
            <a:lvl7pPr marL="3056262" indent="0">
              <a:buNone/>
              <a:defRPr sz="1000"/>
            </a:lvl7pPr>
            <a:lvl8pPr marL="3565639" indent="0">
              <a:buNone/>
              <a:defRPr sz="1000"/>
            </a:lvl8pPr>
            <a:lvl9pPr marL="407501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5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75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32" indent="-382032" algn="l" defTabSz="101875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37" indent="-318361" algn="l" defTabSz="101875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443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819" indent="-254689" algn="l" defTabSz="101875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196" indent="-254689" algn="l" defTabSz="101875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573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0950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327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29704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376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754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131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508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884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262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639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016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" t="622" r="-107" b="14546"/>
          <a:stretch>
            <a:fillRect/>
          </a:stretch>
        </p:blipFill>
        <p:spPr>
          <a:xfrm>
            <a:off x="1766380" y="0"/>
            <a:ext cx="6463220" cy="3628770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6380" y="3733800"/>
            <a:ext cx="6461647" cy="457200"/>
          </a:xfrm>
          <a:noFill/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Trebuchet MS" panose="020B0603020202020204" pitchFamily="34" charset="0"/>
              </a:rPr>
              <a:t>107 Nolin Road</a:t>
            </a:r>
            <a:br>
              <a:rPr lang="en-US" sz="1800" b="1" dirty="0">
                <a:ln w="3175">
                  <a:noFill/>
                </a:ln>
                <a:latin typeface="Trebuchet MS" panose="020B0603020202020204" pitchFamily="34" charset="0"/>
              </a:rPr>
            </a:br>
            <a:r>
              <a:rPr lang="en-US" sz="1300" b="1" dirty="0">
                <a:ln w="3175">
                  <a:noFill/>
                </a:ln>
                <a:latin typeface="Trebuchet MS" panose="020B0603020202020204" pitchFamily="34" charset="0"/>
              </a:rPr>
              <a:t>Spring Grove Plantation · Moncks Corner, SC 29461 · MLS# 25021782 · $435,000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6380" y="4310984"/>
            <a:ext cx="6463220" cy="4441824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five bedroom home is located in the beautiful community of Spring Grove Plantation in Moncks Corner. The house sits on a large lot with lovely views of the pond. As you enter the home to the right is a formal dining room. Through the dining room you walk into the spacious kitchen with a gigantic amount of counter space. There is a large island with ample seating. The kitchen also has a pantry &amp; lots of windows that bring in tons of natural light. There are stainless steel appliances including a gas range and the white cabinets with lovely crown molding. The kitchen opens up to the family room that has a gas fireplace and past the family room there is a guest bedroom with a full bath that is currently being utilized as an office space.</a:t>
            </a:r>
          </a:p>
          <a:p>
            <a:r>
              <a:rPr lang="en-US" sz="130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Upstairs you will find 3 large bedrooms including the primary suite and a large media room that could be used as a 5th bedroom. The primary suite has a large </a:t>
            </a:r>
            <a:r>
              <a:rPr lang="en-US" sz="1300" dirty="0" err="1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</a:t>
            </a:r>
            <a:r>
              <a:rPr lang="en-US" sz="130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suite bathroom with a bathtub and stand alone shower and the master closet is massive! The laundry room is conveniently located on the second floor and it is exceptionally large which is a must have!</a:t>
            </a:r>
          </a:p>
          <a:p>
            <a:r>
              <a:rPr lang="en-US" sz="130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home also has a 2 car attached garage and as you enter into the home through the garage there is a built in drop zone. This property also has a spacious patio area in the backyard which the current homeowners have turned into a wonderful outdoor oasis. There is a pergola situated on the patio that is perfect for hanging out under! Spring Grove Plantation is a gorgeous community that boasts tons of walking trails and a lovely community pool.</a:t>
            </a: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35466" y="8963806"/>
            <a:ext cx="1094134" cy="1094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9018520"/>
            <a:ext cx="1600200" cy="984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4153471" y="9003042"/>
            <a:ext cx="27533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b="1" dirty="0"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Carey Nikonchuk</a:t>
            </a:r>
          </a:p>
          <a:p>
            <a:pPr algn="r"/>
            <a:r>
              <a:rPr lang="en-US" sz="1400" dirty="0"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843-276-1701</a:t>
            </a:r>
          </a:p>
          <a:p>
            <a:pPr algn="r"/>
            <a:r>
              <a:rPr lang="en-US" sz="1400" dirty="0">
                <a:latin typeface="Trebuchet MS" panose="020B0603020202020204" pitchFamily="34" charset="0"/>
              </a:rPr>
              <a:t>cnikonchuk@gmail.com</a:t>
            </a:r>
          </a:p>
          <a:p>
            <a:pPr algn="r"/>
            <a:r>
              <a:rPr lang="en-US" sz="1400" dirty="0">
                <a:latin typeface="Trebuchet MS" panose="020B0603020202020204" pitchFamily="34" charset="0"/>
              </a:rPr>
              <a:t>www.brennamangroup.com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EE3ABF-0AD7-4BAF-8EFE-0054297EE756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72" y="6443025"/>
            <a:ext cx="1600200" cy="10515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23F280A-95C0-4842-9293-40D5F2579626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72" y="3865815"/>
            <a:ext cx="1600200" cy="10515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9B6F2D5-E784-49C7-81D3-F0850F19BB6E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72" y="2577210"/>
            <a:ext cx="1600200" cy="105156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6B7A0B0-5ADA-4D62-8B86-DDB96EA994AD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72" y="1288605"/>
            <a:ext cx="1600200" cy="105156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82EFB8E-A703-4460-9BA8-E82FAC0524E3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72" y="5154420"/>
            <a:ext cx="1600200" cy="105156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C2A5E22-3C02-4F1D-A26A-E0E70BDA594A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72" y="7731632"/>
            <a:ext cx="1600200" cy="105156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F0E83C8-AECD-4552-8889-941F70D88729}"/>
              </a:ext>
            </a:extLst>
          </p:cNvPr>
          <p:cNvSpPr/>
          <p:nvPr/>
        </p:nvSpPr>
        <p:spPr>
          <a:xfrm>
            <a:off x="1766380" y="0"/>
            <a:ext cx="64632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Five Bedroom Home For Sale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D52B1E-C9E7-0EDF-F504-0626C0036B34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72" y="0"/>
            <a:ext cx="1600200" cy="1051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338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107 Nolin Road Spring Grove Plantation · Moncks Corner, SC 29461 · MLS# 25021782 · $435,000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A. Thomas Price</cp:lastModifiedBy>
  <cp:revision>76</cp:revision>
  <dcterms:created xsi:type="dcterms:W3CDTF">2006-08-16T00:00:00Z</dcterms:created>
  <dcterms:modified xsi:type="dcterms:W3CDTF">2025-08-15T17:41:59Z</dcterms:modified>
</cp:coreProperties>
</file>