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82296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59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86C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2934" y="72"/>
      </p:cViewPr>
      <p:guideLst>
        <p:guide orient="horz" pos="3168"/>
        <p:guide pos="259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7220" y="3124626"/>
            <a:ext cx="699516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4440" y="5699760"/>
            <a:ext cx="576072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3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5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68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2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6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0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66460" y="402804"/>
            <a:ext cx="185166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11480" y="402804"/>
            <a:ext cx="541782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082" y="6463454"/>
            <a:ext cx="699516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082" y="4263180"/>
            <a:ext cx="699516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376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75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50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688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26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63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01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1480" y="2346965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83380" y="2346965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251499"/>
            <a:ext cx="3636169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376" indent="0">
              <a:buNone/>
              <a:defRPr sz="2200" b="1"/>
            </a:lvl2pPr>
            <a:lvl3pPr marL="1018754" indent="0">
              <a:buNone/>
              <a:defRPr sz="2000" b="1"/>
            </a:lvl3pPr>
            <a:lvl4pPr marL="1528131" indent="0">
              <a:buNone/>
              <a:defRPr sz="1800" b="1"/>
            </a:lvl4pPr>
            <a:lvl5pPr marL="2037508" indent="0">
              <a:buNone/>
              <a:defRPr sz="1800" b="1"/>
            </a:lvl5pPr>
            <a:lvl6pPr marL="2546884" indent="0">
              <a:buNone/>
              <a:defRPr sz="1800" b="1"/>
            </a:lvl6pPr>
            <a:lvl7pPr marL="3056262" indent="0">
              <a:buNone/>
              <a:defRPr sz="1800" b="1"/>
            </a:lvl7pPr>
            <a:lvl8pPr marL="3565639" indent="0">
              <a:buNone/>
              <a:defRPr sz="1800" b="1"/>
            </a:lvl8pPr>
            <a:lvl9pPr marL="4075016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1480" y="3189817"/>
            <a:ext cx="3636169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80523" y="2251499"/>
            <a:ext cx="3637597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376" indent="0">
              <a:buNone/>
              <a:defRPr sz="2200" b="1"/>
            </a:lvl2pPr>
            <a:lvl3pPr marL="1018754" indent="0">
              <a:buNone/>
              <a:defRPr sz="2000" b="1"/>
            </a:lvl3pPr>
            <a:lvl4pPr marL="1528131" indent="0">
              <a:buNone/>
              <a:defRPr sz="1800" b="1"/>
            </a:lvl4pPr>
            <a:lvl5pPr marL="2037508" indent="0">
              <a:buNone/>
              <a:defRPr sz="1800" b="1"/>
            </a:lvl5pPr>
            <a:lvl6pPr marL="2546884" indent="0">
              <a:buNone/>
              <a:defRPr sz="1800" b="1"/>
            </a:lvl6pPr>
            <a:lvl7pPr marL="3056262" indent="0">
              <a:buNone/>
              <a:defRPr sz="1800" b="1"/>
            </a:lvl7pPr>
            <a:lvl8pPr marL="3565639" indent="0">
              <a:buNone/>
              <a:defRPr sz="1800" b="1"/>
            </a:lvl8pPr>
            <a:lvl9pPr marL="4075016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80523" y="3189817"/>
            <a:ext cx="3637597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1" y="400474"/>
            <a:ext cx="2707482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7545" y="400474"/>
            <a:ext cx="4600576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1481" y="2104814"/>
            <a:ext cx="2707482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376" indent="0">
              <a:buNone/>
              <a:defRPr sz="1299"/>
            </a:lvl2pPr>
            <a:lvl3pPr marL="1018754" indent="0">
              <a:buNone/>
              <a:defRPr sz="1100"/>
            </a:lvl3pPr>
            <a:lvl4pPr marL="1528131" indent="0">
              <a:buNone/>
              <a:defRPr sz="1000"/>
            </a:lvl4pPr>
            <a:lvl5pPr marL="2037508" indent="0">
              <a:buNone/>
              <a:defRPr sz="1000"/>
            </a:lvl5pPr>
            <a:lvl6pPr marL="2546884" indent="0">
              <a:buNone/>
              <a:defRPr sz="1000"/>
            </a:lvl6pPr>
            <a:lvl7pPr marL="3056262" indent="0">
              <a:buNone/>
              <a:defRPr sz="1000"/>
            </a:lvl7pPr>
            <a:lvl8pPr marL="3565639" indent="0">
              <a:buNone/>
              <a:defRPr sz="1000"/>
            </a:lvl8pPr>
            <a:lvl9pPr marL="4075016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3059" y="7040881"/>
            <a:ext cx="493776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613059" y="898736"/>
            <a:ext cx="493776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376" indent="0">
              <a:buNone/>
              <a:defRPr sz="3100"/>
            </a:lvl2pPr>
            <a:lvl3pPr marL="1018754" indent="0">
              <a:buNone/>
              <a:defRPr sz="2700"/>
            </a:lvl3pPr>
            <a:lvl4pPr marL="1528131" indent="0">
              <a:buNone/>
              <a:defRPr sz="2200"/>
            </a:lvl4pPr>
            <a:lvl5pPr marL="2037508" indent="0">
              <a:buNone/>
              <a:defRPr sz="2200"/>
            </a:lvl5pPr>
            <a:lvl6pPr marL="2546884" indent="0">
              <a:buNone/>
              <a:defRPr sz="2200"/>
            </a:lvl6pPr>
            <a:lvl7pPr marL="3056262" indent="0">
              <a:buNone/>
              <a:defRPr sz="2200"/>
            </a:lvl7pPr>
            <a:lvl8pPr marL="3565639" indent="0">
              <a:buNone/>
              <a:defRPr sz="2200"/>
            </a:lvl8pPr>
            <a:lvl9pPr marL="4075016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13059" y="7872097"/>
            <a:ext cx="493776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376" indent="0">
              <a:buNone/>
              <a:defRPr sz="1299"/>
            </a:lvl2pPr>
            <a:lvl3pPr marL="1018754" indent="0">
              <a:buNone/>
              <a:defRPr sz="1100"/>
            </a:lvl3pPr>
            <a:lvl4pPr marL="1528131" indent="0">
              <a:buNone/>
              <a:defRPr sz="1000"/>
            </a:lvl4pPr>
            <a:lvl5pPr marL="2037508" indent="0">
              <a:buNone/>
              <a:defRPr sz="1000"/>
            </a:lvl5pPr>
            <a:lvl6pPr marL="2546884" indent="0">
              <a:buNone/>
              <a:defRPr sz="1000"/>
            </a:lvl6pPr>
            <a:lvl7pPr marL="3056262" indent="0">
              <a:buNone/>
              <a:defRPr sz="1000"/>
            </a:lvl7pPr>
            <a:lvl8pPr marL="3565639" indent="0">
              <a:buNone/>
              <a:defRPr sz="1000"/>
            </a:lvl8pPr>
            <a:lvl9pPr marL="4075016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11480" y="402802"/>
            <a:ext cx="740664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346965"/>
            <a:ext cx="740664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114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29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11780" y="9322648"/>
            <a:ext cx="26060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29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978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29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75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32" indent="-382032" algn="l" defTabSz="101875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37" indent="-318361" algn="l" defTabSz="101875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443" indent="-254689" algn="l" defTabSz="101875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819" indent="-254689" algn="l" defTabSz="101875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196" indent="-254689" algn="l" defTabSz="101875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573" indent="-254689" algn="l" defTabSz="101875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0950" indent="-254689" algn="l" defTabSz="101875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327" indent="-254689" algn="l" defTabSz="101875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29704" indent="-254689" algn="l" defTabSz="101875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75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376" algn="l" defTabSz="101875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754" algn="l" defTabSz="101875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131" algn="l" defTabSz="101875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508" algn="l" defTabSz="101875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6884" algn="l" defTabSz="101875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262" algn="l" defTabSz="101875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639" algn="l" defTabSz="101875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016" algn="l" defTabSz="101875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pn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970" b="6970"/>
          <a:stretch/>
        </p:blipFill>
        <p:spPr>
          <a:xfrm>
            <a:off x="1766380" y="0"/>
            <a:ext cx="6463220" cy="3628770"/>
          </a:xfrm>
          <a:prstGeom prst="rect">
            <a:avLst/>
          </a:prstGeom>
          <a:effectLst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66380" y="3733800"/>
            <a:ext cx="6461647" cy="457200"/>
          </a:xfrm>
          <a:noFill/>
        </p:spPr>
        <p:txBody>
          <a:bodyPr anchor="ctr">
            <a:noAutofit/>
          </a:bodyPr>
          <a:lstStyle/>
          <a:p>
            <a:r>
              <a:rPr lang="en-US" sz="1800" b="1" dirty="0">
                <a:ln w="3175">
                  <a:noFill/>
                </a:ln>
                <a:latin typeface="Trebuchet MS" panose="020B0603020202020204" pitchFamily="34" charset="0"/>
              </a:rPr>
              <a:t>107 Nolin Road</a:t>
            </a:r>
            <a:br>
              <a:rPr lang="en-US" sz="1800" b="1" dirty="0">
                <a:ln w="3175">
                  <a:noFill/>
                </a:ln>
                <a:latin typeface="Trebuchet MS" panose="020B0603020202020204" pitchFamily="34" charset="0"/>
              </a:rPr>
            </a:br>
            <a:r>
              <a:rPr lang="en-US" sz="1300" b="1" dirty="0">
                <a:ln w="3175">
                  <a:noFill/>
                </a:ln>
                <a:latin typeface="Trebuchet MS" panose="020B0603020202020204" pitchFamily="34" charset="0"/>
              </a:rPr>
              <a:t>Spring Grove Plantation · Moncks Corner, SC 29461 · MLS# 25021782 · $430,000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66380" y="4310984"/>
            <a:ext cx="6463220" cy="4441824"/>
          </a:xfrm>
        </p:spPr>
        <p:txBody>
          <a:bodyPr anchor="ctr">
            <a:noAutofit/>
          </a:bodyPr>
          <a:lstStyle/>
          <a:p>
            <a:r>
              <a:rPr lang="en-US" sz="1300" dirty="0">
                <a:solidFill>
                  <a:schemeClr val="tx1"/>
                </a:solidFill>
                <a:latin typeface="Trebuchet MS" panose="020B0603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This immaculate five bedroom home is located in the beautiful community of Spring Grove Plantation in Moncks Corner. The house sits on a large lot with lovely views of the pond. As you enter the home to the right is a formal dining room. Through the dining room you walk into the spacious kitchen with a gigantic amount of counter space. There is a large island with ample seating. The kitchen also has a pantry &amp; lots of windows that bring in tons of natural light. There are stainless steel appliances including a gas range and the white cabinets with lovely crown molding. The kitchen opens up to the family room that has a gas fireplace and past the family room there is a guest bedroom with a full bath that is currently being utilized as an office space.</a:t>
            </a:r>
          </a:p>
          <a:p>
            <a:r>
              <a:rPr lang="en-US" sz="1300" dirty="0">
                <a:solidFill>
                  <a:schemeClr val="tx1"/>
                </a:solidFill>
                <a:latin typeface="Trebuchet MS" panose="020B0603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Upstairs you will find 3 large bedrooms including the primary suite and a large media room that could be used as a 5th bedroom. The primary suite has a large </a:t>
            </a:r>
            <a:r>
              <a:rPr lang="en-US" sz="1300" dirty="0" err="1">
                <a:solidFill>
                  <a:schemeClr val="tx1"/>
                </a:solidFill>
                <a:latin typeface="Trebuchet MS" panose="020B0603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en</a:t>
            </a:r>
            <a:r>
              <a:rPr lang="en-US" sz="1300" dirty="0">
                <a:solidFill>
                  <a:schemeClr val="tx1"/>
                </a:solidFill>
                <a:latin typeface="Trebuchet MS" panose="020B0603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suite bathroom with a bathtub and stand alone shower and the master closet is massive! The laundry room is conveniently located on the second floor and it is exceptionally large which is a must have!</a:t>
            </a:r>
          </a:p>
          <a:p>
            <a:r>
              <a:rPr lang="en-US" sz="1300" dirty="0">
                <a:solidFill>
                  <a:schemeClr val="tx1"/>
                </a:solidFill>
                <a:latin typeface="Trebuchet MS" panose="020B0603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 home has a 2 car attached garage and as you enter into the home through the garage there is a built in drop zone for organized living! This property also has a spacious patio area in the backyard which the current homeowners have turned into a wonderful outdoor oasis. There is a pergola situated on the patio that is perfect for hanging out under! Spring Grove Plantation is a gorgeous community that boasts tons of walking trails and a lovely community pool.</a:t>
            </a:r>
          </a:p>
        </p:txBody>
      </p:sp>
      <p:pic>
        <p:nvPicPr>
          <p:cNvPr id="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135466" y="8963806"/>
            <a:ext cx="1094134" cy="10941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0" y="9018520"/>
            <a:ext cx="1600200" cy="9847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" name="Rectangle 30"/>
          <p:cNvSpPr/>
          <p:nvPr/>
        </p:nvSpPr>
        <p:spPr>
          <a:xfrm>
            <a:off x="4153471" y="9003042"/>
            <a:ext cx="2753397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800" b="1" dirty="0">
                <a:latin typeface="Trebuchet MS" panose="020B0603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Carey Nikonchuk</a:t>
            </a:r>
          </a:p>
          <a:p>
            <a:pPr algn="r"/>
            <a:r>
              <a:rPr lang="en-US" sz="1400" dirty="0">
                <a:latin typeface="Trebuchet MS" panose="020B0603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843-276-1701</a:t>
            </a:r>
          </a:p>
          <a:p>
            <a:pPr algn="r"/>
            <a:r>
              <a:rPr lang="en-US" sz="1400" dirty="0">
                <a:latin typeface="Trebuchet MS" panose="020B0603020202020204" pitchFamily="34" charset="0"/>
              </a:rPr>
              <a:t>cnikonchuk@gmail.com</a:t>
            </a:r>
          </a:p>
          <a:p>
            <a:pPr algn="r"/>
            <a:r>
              <a:rPr lang="en-US" sz="1400" dirty="0">
                <a:latin typeface="Trebuchet MS" panose="020B0603020202020204" pitchFamily="34" charset="0"/>
              </a:rPr>
              <a:t>www.brennamangroup.com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6EE3ABF-0AD7-4BAF-8EFE-0054297EE756}"/>
              </a:ext>
            </a:extLst>
          </p:cNvPr>
          <p:cNvPicPr>
            <a:picLocks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572" y="6443025"/>
            <a:ext cx="1600200" cy="105156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923F280A-95C0-4842-9293-40D5F2579626}"/>
              </a:ext>
            </a:extLst>
          </p:cNvPr>
          <p:cNvPicPr>
            <a:picLocks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572" y="3865815"/>
            <a:ext cx="1600200" cy="105156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B9B6F2D5-E784-49C7-81D3-F0850F19BB6E}"/>
              </a:ext>
            </a:extLst>
          </p:cNvPr>
          <p:cNvPicPr>
            <a:picLocks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572" y="2577210"/>
            <a:ext cx="1600200" cy="1051560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06B7A0B0-5ADA-4D62-8B86-DDB96EA994AD}"/>
              </a:ext>
            </a:extLst>
          </p:cNvPr>
          <p:cNvPicPr>
            <a:picLocks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572" y="1288605"/>
            <a:ext cx="1600200" cy="1051560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582EFB8E-A703-4460-9BA8-E82FAC0524E3}"/>
              </a:ext>
            </a:extLst>
          </p:cNvPr>
          <p:cNvPicPr>
            <a:picLocks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572" y="5154420"/>
            <a:ext cx="1600200" cy="1051560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7C2A5E22-3C02-4F1D-A26A-E0E70BDA594A}"/>
              </a:ext>
            </a:extLst>
          </p:cNvPr>
          <p:cNvPicPr>
            <a:picLocks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572" y="7731632"/>
            <a:ext cx="1600200" cy="1051560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3F0E83C8-AECD-4552-8889-941F70D88729}"/>
              </a:ext>
            </a:extLst>
          </p:cNvPr>
          <p:cNvSpPr/>
          <p:nvPr/>
        </p:nvSpPr>
        <p:spPr>
          <a:xfrm>
            <a:off x="1766380" y="0"/>
            <a:ext cx="646321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800" b="1" i="1" dirty="0">
                <a:ln w="3175">
                  <a:solidFill>
                    <a:schemeClr val="tx1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Priced So Well Its SCARY!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6D52B1E-C9E7-0EDF-F504-0626C0036B34}"/>
              </a:ext>
            </a:extLst>
          </p:cNvPr>
          <p:cNvPicPr>
            <a:picLocks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572" y="0"/>
            <a:ext cx="1600200" cy="10515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97896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436</TotalTime>
  <Words>342</Words>
  <Application>Microsoft Office PowerPoint</Application>
  <PresentationFormat>Custom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Trebuchet MS</vt:lpstr>
      <vt:lpstr>Office Theme</vt:lpstr>
      <vt:lpstr>107 Nolin Road Spring Grove Plantation · Moncks Corner, SC 29461 · MLS# 25021782 · $430,000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1280 Marsh Rabbit Ct Dunes West ~ Mt Pleasant MLS# 1411605 ~ $</dc:title>
  <dc:creator>CVH360</dc:creator>
  <cp:lastModifiedBy>A. Thomas Price</cp:lastModifiedBy>
  <cp:revision>77</cp:revision>
  <dcterms:created xsi:type="dcterms:W3CDTF">2006-08-16T00:00:00Z</dcterms:created>
  <dcterms:modified xsi:type="dcterms:W3CDTF">2025-10-30T13:17:06Z</dcterms:modified>
</cp:coreProperties>
</file>