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F20"/>
    <a:srgbClr val="EA2D00"/>
    <a:srgbClr val="D95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2AD5716-BB67-4BE0-BC0B-FC1B1E87D913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8298638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52"/>
          <a:stretch/>
        </p:blipFill>
        <p:spPr>
          <a:xfrm>
            <a:off x="1379696" y="0"/>
            <a:ext cx="6392145" cy="368061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8736" y="2758007"/>
            <a:ext cx="3674745" cy="1257299"/>
          </a:xfrm>
          <a:noFill/>
        </p:spPr>
        <p:txBody>
          <a:bodyPr anchor="t">
            <a:noAutofit/>
          </a:bodyPr>
          <a:lstStyle/>
          <a:p>
            <a:pPr algn="r"/>
            <a:r>
              <a:rPr lang="en-US" sz="2200" b="1" i="1" dirty="0">
                <a:solidFill>
                  <a:srgbClr val="EA2D00"/>
                </a:solidFill>
                <a:latin typeface="Cambria" panose="02040503050406030204" pitchFamily="18" charset="0"/>
              </a:rPr>
              <a:t>End Unit Townhome on Golf Course</a:t>
            </a:r>
            <a:br>
              <a:rPr lang="en-US" sz="2200" b="1" i="1" dirty="0">
                <a:solidFill>
                  <a:srgbClr val="EA2D00"/>
                </a:solidFill>
                <a:latin typeface="Cambria" panose="02040503050406030204" pitchFamily="18" charset="0"/>
              </a:rPr>
            </a:br>
            <a:r>
              <a:rPr lang="en-US" sz="2200" b="1" i="1" dirty="0">
                <a:solidFill>
                  <a:srgbClr val="EA2D00"/>
                </a:solidFill>
                <a:latin typeface="Cambria" panose="02040503050406030204" pitchFamily="18" charset="0"/>
              </a:rPr>
              <a:t>w/ Screened Porch</a:t>
            </a:r>
            <a:endParaRPr lang="en-US" sz="2200" b="1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9696" y="3688284"/>
            <a:ext cx="6392145" cy="5509830"/>
          </a:xfrm>
        </p:spPr>
        <p:txBody>
          <a:bodyPr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Huge Price Reduction ~ Motivated Sellers!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Cooper Estates  4  Bedroom Two Story  home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Bright  open  &amp; spacious  floor  plan.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New  HVAC  units  &amp; upstairs  ductwork  were replaced  in 2014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New  Roof  and  Pella windows were installed  in  2010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No Flood Insurance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Extremely private  backyard with  lush  landscaping  and mature  trees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Tons of Storage - 2  Attic  areas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Attached  garage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Kitchen  includes  stainless dishwasher  and  refrigerator  along  with  double  wall  ovens,  smooth  top stove,  stainless  vent  hood  and  new  subway tile.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Active termite  warranty is  in place.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Downstairs  offers  a traditional  floor  plan with  a formal  living  room  as  well  as  a separate dining  room  that  opens  into  the kitchen  w/  breakfast  nook  which  overlooks  family room  and  backyard areas. 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Easy WALKING  distance to  private gated  boat  landing  with  access into  Shem Creek, covered  dock,  fish  cleaning  station  &amp;  party  shelter</a:t>
            </a:r>
            <a:endParaRPr lang="en-US" sz="1550" b="1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550" b="1" i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Move-in ready &amp; priced to sell!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297" y="9230717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558" y="919811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ambria" panose="02040503050406030204" pitchFamily="18" charset="0"/>
              </a:rPr>
              <a:t>Jerod Coulter, ABR, REALTOR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(843) 513-3741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jerod@realtor.com | www.HomesOfMountPleasant.com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-558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ambria" panose="02040503050406030204" pitchFamily="18" charset="0"/>
              </a:rPr>
              <a:t>The Boulevard Company, LLC | 35 Broad Street | Charleston, SC 29401</a:t>
            </a:r>
          </a:p>
        </p:txBody>
      </p:sp>
      <p:sp>
        <p:nvSpPr>
          <p:cNvPr id="8" name="Rectangle 7"/>
          <p:cNvSpPr/>
          <p:nvPr/>
        </p:nvSpPr>
        <p:spPr>
          <a:xfrm>
            <a:off x="1403349" y="2672621"/>
            <a:ext cx="63684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Cambria" panose="02040503050406030204" pitchFamily="18" charset="0"/>
              </a:rPr>
              <a:t>1081 Cottingham Drive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latin typeface="Cambria" panose="02040503050406030204" pitchFamily="18" charset="0"/>
              </a:rPr>
              <a:t>Cooper Estates ~ Mount Pleasant, SC 29464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latin typeface="Cambria" panose="02040503050406030204" pitchFamily="18" charset="0"/>
              </a:rPr>
              <a:t>MLS# 19020183 ~ $525,000</a:t>
            </a:r>
            <a:endParaRPr lang="en-US" sz="1600" b="1" dirty="0">
              <a:ln w="3175">
                <a:noFill/>
              </a:ln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1" y="9281549"/>
            <a:ext cx="492904" cy="637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121231" y="1340938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7" name="Picture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3688284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4610355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5532426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6454497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3DB560-D17F-43DF-B15A-D90397CF4B62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7376568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F004952-36A4-4AED-B201-011310AC1B9E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922071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2603148-0547-4FE9-AB46-22A63C8F25AA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2766213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A41384D-A1F1-4366-9008-B8E25C4C5D6B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0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5A37485-29F4-4DA3-B57B-1E165EDB58A5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" y="1844142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226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Office Theme</vt:lpstr>
      <vt:lpstr>End Unit Townhome on Golf Course w/ Screened Porch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87</cp:revision>
  <dcterms:created xsi:type="dcterms:W3CDTF">2006-08-16T00:00:00Z</dcterms:created>
  <dcterms:modified xsi:type="dcterms:W3CDTF">2019-11-14T17:53:46Z</dcterms:modified>
</cp:coreProperties>
</file>