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1926" y="66"/>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7/30/2018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7/30/2018</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30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Price Reduced!</a:t>
            </a:r>
            <a:endParaRPr lang="en-US" sz="30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56956" y="5415715"/>
            <a:ext cx="6973739" cy="37282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sz="1600" dirty="0">
                <a:latin typeface="Tw Cen MT" pitchFamily="34" charset="0"/>
                <a:cs typeface="Arial" pitchFamily="34" charset="0"/>
              </a:rPr>
              <a:t>Gorgeous home in fabulous location on James Island. No HOA! 3 bedroom 2 bath home. Hardwood floors through out. Tiled bathrooms. Smooth ceilings. Crown molding in living areas. Large updated eat in kitchen with island, stainless steel appliances, granite counter tops, back splash, and gas range. Separate dining and den with wood burning fire place. Both with wainscoting. Big laundry room with sink, granite counter folding table and cabinets. 2 bedrooms downstairs with renovated bath. Huge master upstairs with large </a:t>
            </a:r>
            <a:r>
              <a:rPr lang="en-US" sz="1600" dirty="0" err="1">
                <a:latin typeface="Tw Cen MT" pitchFamily="34" charset="0"/>
                <a:cs typeface="Arial" pitchFamily="34" charset="0"/>
              </a:rPr>
              <a:t>en</a:t>
            </a:r>
            <a:r>
              <a:rPr lang="en-US" sz="1600" dirty="0">
                <a:latin typeface="Tw Cen MT" pitchFamily="34" charset="0"/>
                <a:cs typeface="Arial" pitchFamily="34" charset="0"/>
              </a:rPr>
              <a:t> suite with garden tub and walk in shower and attached office or nursery. Nice new deck with automated awning over looking backyard with privacy fence and separate boat storage. Downstairs windows were replaced in 2015 and new blinds installed on all windows. Interior and exterior was painted in 2015 as well as new roof installed. 2 light fixtures in kitchen and 1 in dining room do not convey. Seller will replace. Must see!!</a:t>
            </a:r>
            <a:endParaRPr kumimoji="0" lang="en-US" sz="16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1"/>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1" y="4419600"/>
            <a:ext cx="9143999"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1082 Blue Marlin Drive </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Harbor Woods III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Charleston, SC 29412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MLS# 18005076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a:t>
            </a:r>
            <a:r>
              <a:rPr lang="en-US" sz="2000" b="1">
                <a:effectLst>
                  <a:outerShdw blurRad="38100" dist="38100" dir="2700000" algn="tl">
                    <a:srgbClr val="000000">
                      <a:alpha val="43137"/>
                    </a:srgbClr>
                  </a:outerShdw>
                </a:effectLst>
                <a:latin typeface="Tw Cen MT" pitchFamily="34" charset="0"/>
                <a:cs typeface="Arial" pitchFamily="34" charset="0"/>
              </a:rPr>
              <a:t>$434,900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038" name="Picture 14"/>
          <p:cNvPicPr>
            <a:picLocks noChangeAspect="1" noChangeArrowheads="1"/>
          </p:cNvPicPr>
          <p:nvPr/>
        </p:nvPicPr>
        <p:blipFill rotWithShape="1">
          <a:blip r:embed="rId4">
            <a:extLst>
              <a:ext uri="{28A0092B-C50C-407E-A947-70E740481C1C}">
                <a14:useLocalDpi xmlns:a14="http://schemas.microsoft.com/office/drawing/2010/main" val="0"/>
              </a:ext>
            </a:extLst>
          </a:blip>
          <a:srcRect b="7251"/>
          <a:stretch/>
        </p:blipFill>
        <p:spPr bwMode="auto">
          <a:xfrm>
            <a:off x="1514972" y="633169"/>
            <a:ext cx="6114057" cy="378573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8" name="Picture 1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717348" y="1590279"/>
            <a:ext cx="1369697" cy="91440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5" name="Picture 15">
            <a:extLst>
              <a:ext uri="{FF2B5EF4-FFF2-40B4-BE49-F238E27FC236}">
                <a16:creationId xmlns:a16="http://schemas.microsoft.com/office/drawing/2014/main" id="{6888FB2F-DEEF-4E83-8F52-3962C5A1915D}"/>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717350" y="3504499"/>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6" name="Picture 15">
            <a:extLst>
              <a:ext uri="{FF2B5EF4-FFF2-40B4-BE49-F238E27FC236}">
                <a16:creationId xmlns:a16="http://schemas.microsoft.com/office/drawing/2014/main" id="{F7616C5E-C5F2-4E28-82E1-003FBEAF313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717350" y="63317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7" name="Picture 15">
            <a:extLst>
              <a:ext uri="{FF2B5EF4-FFF2-40B4-BE49-F238E27FC236}">
                <a16:creationId xmlns:a16="http://schemas.microsoft.com/office/drawing/2014/main" id="{CD1F2C9C-51A1-4E91-BBE6-8E3C8C74B920}"/>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717350" y="2547389"/>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6956" y="159028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2" name="Picture 15">
            <a:extLst>
              <a:ext uri="{FF2B5EF4-FFF2-40B4-BE49-F238E27FC236}">
                <a16:creationId xmlns:a16="http://schemas.microsoft.com/office/drawing/2014/main" id="{A72CC446-7597-4ED0-85FF-0AA5507AFDDD}"/>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6956" y="3504499"/>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56956" y="63317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15">
            <a:extLst>
              <a:ext uri="{FF2B5EF4-FFF2-40B4-BE49-F238E27FC236}">
                <a16:creationId xmlns:a16="http://schemas.microsoft.com/office/drawing/2014/main" id="{AA565179-0EF7-4855-962F-53F91384D513}"/>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6956" y="254739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142</TotalTime>
  <Words>230</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46</cp:revision>
  <dcterms:created xsi:type="dcterms:W3CDTF">2006-08-16T00:00:00Z</dcterms:created>
  <dcterms:modified xsi:type="dcterms:W3CDTF">2018-07-30T17:05:12Z</dcterms:modified>
</cp:coreProperties>
</file>