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12/4/2018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Beautiful Home In Desirable Area!!</a:t>
            </a:r>
            <a:endParaRPr lang="en-US" sz="3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56956" y="5415715"/>
            <a:ext cx="6973739"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dirty="0">
                <a:latin typeface="Tw Cen MT" pitchFamily="34" charset="0"/>
                <a:cs typeface="Arial" pitchFamily="34" charset="0"/>
              </a:rPr>
              <a:t>Must see! Beautiful 3 bedroom 2 bath home on James Island. Very desirable location. Hardwood floors through out. Downstairs freshly painted with newer windows. Crown molding in living areas. Smooth ceilings. All new blinds. Separate ding area and den with wood burning fireplace and wainscoting. Large remodeled eat in kitchen with island, stainless steel appliances, gas range, granite counter tops and back splash. 2 bedrooms downstairs and renovated bath with tile flooring. Big laundry room with granite folding table, sink and storage. Upstairs you will find a huge master with attached office or nursery. Gorgeous </a:t>
            </a:r>
            <a:r>
              <a:rPr lang="en-US" dirty="0" err="1">
                <a:latin typeface="Tw Cen MT" pitchFamily="34" charset="0"/>
                <a:cs typeface="Arial" pitchFamily="34" charset="0"/>
              </a:rPr>
              <a:t>en</a:t>
            </a:r>
            <a:r>
              <a:rPr lang="en-US" dirty="0">
                <a:latin typeface="Tw Cen MT" pitchFamily="34" charset="0"/>
                <a:cs typeface="Arial" pitchFamily="34" charset="0"/>
              </a:rPr>
              <a:t> suite with garden tub and walk in shower. Enjoy the new deck with automated awning overlooking the backyard with privacy fence and separate boat storage. No HOA!</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 y="4419600"/>
            <a:ext cx="9143999"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1082 Blue Marlin Drive </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Harbor Woods III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Charleston, SC 29412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MLS# 18026857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$424,000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a:extLst>
              <a:ext uri="{28A0092B-C50C-407E-A947-70E740481C1C}">
                <a14:useLocalDpi xmlns:a14="http://schemas.microsoft.com/office/drawing/2010/main" val="0"/>
              </a:ext>
            </a:extLst>
          </a:blip>
          <a:srcRect b="7251"/>
          <a:stretch/>
        </p:blipFill>
        <p:spPr bwMode="auto">
          <a:xfrm>
            <a:off x="1470761" y="633169"/>
            <a:ext cx="6202479" cy="384048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26873" y="1608529"/>
            <a:ext cx="1369697" cy="914401"/>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26875" y="355924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26875"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726875" y="258388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47431" y="160853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A72CC446-7597-4ED0-85FF-0AA5507AFDDD}"/>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431" y="3559249"/>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431" y="63317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431" y="2583890"/>
            <a:ext cx="1369695" cy="91440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343</TotalTime>
  <Words>198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2018-12-04T18:07:07Z</dcterms:modified>
</cp:coreProperties>
</file>