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Open House Sunday Oct. 20th 1:00-4:00</a:t>
            </a:r>
            <a:endParaRPr lang="en-US" sz="30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6956" y="5937162"/>
            <a:ext cx="9087043" cy="194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Beautiful 3 bedroom, 2 bath brick home in desirable, established neighborhood. Home is situated on a </a:t>
            </a:r>
            <a:r>
              <a:rPr lang="en-US">
                <a:latin typeface="Tw Cen MT" pitchFamily="34" charset="0"/>
                <a:cs typeface="Arial" pitchFamily="34" charset="0"/>
              </a:rPr>
              <a:t>quiet cul-de-sac </a:t>
            </a:r>
            <a:r>
              <a:rPr lang="en-US" dirty="0">
                <a:latin typeface="Tw Cen MT" pitchFamily="34" charset="0"/>
                <a:cs typeface="Arial" pitchFamily="34" charset="0"/>
              </a:rPr>
              <a:t>on pond. Hardwood floors throughout living area. Interior freshly painted. Eat in kitchen with bay window, granite counter tops and travertine flooring. . Open concept living and dining. Perfect for entertaining. New carpet in all 3 bedrooms. Master has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dirty="0">
                <a:latin typeface="Tw Cen MT" pitchFamily="34" charset="0"/>
                <a:cs typeface="Arial" pitchFamily="34" charset="0"/>
              </a:rPr>
              <a:t> suite with travertine tiled walk in shower. Deck overlooking private fenced in yard on pond. Convenient to shopping, rec center, Folly Beach and downtown. Must see!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56956" y="7968450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1070" y="815273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0969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81079" y="709012"/>
            <a:ext cx="5581842" cy="3726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" y="4619136"/>
            <a:ext cx="9143999" cy="118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1082 Wellington Court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19021179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Offered at $305,000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3410B8F8-3698-45B9-98B3-767DDD0C1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202473-A74E-4C4F-9FA1-DE25C9AA2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>
            <a:extLst>
              <a:ext uri="{FF2B5EF4-FFF2-40B4-BE49-F238E27FC236}">
                <a16:creationId xmlns:a16="http://schemas.microsoft.com/office/drawing/2014/main" id="{48BDAC96-3661-469E-BFF2-6D61A5D1F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C185B5-9F6B-41B6-BEE3-3CB95374B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>
            <a:extLst>
              <a:ext uri="{FF2B5EF4-FFF2-40B4-BE49-F238E27FC236}">
                <a16:creationId xmlns:a16="http://schemas.microsoft.com/office/drawing/2014/main" id="{E50FB08A-7D12-4FA5-AC15-E1AD198E0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1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A8577D1-C74C-4927-A050-0A21E406B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363</TotalTime>
  <Words>156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2019-10-17T01:06:54Z</dcterms:modified>
</cp:coreProperties>
</file>