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New Price! Great James Island Location!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956" y="5937162"/>
            <a:ext cx="9087043" cy="194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Beautiful 3 bedroom, 2 bath brick home in desirable, established neighborhood. Home is situated on a quiet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cul</a:t>
            </a:r>
            <a:r>
              <a:rPr lang="en-US" dirty="0">
                <a:latin typeface="Tw Cen MT" pitchFamily="34" charset="0"/>
                <a:cs typeface="Arial" pitchFamily="34" charset="0"/>
              </a:rPr>
              <a:t> de sac on pond. Hardwood floors throughout living area. Interior freshly painted. Eat in kitchen with bay window, granite counter tops and travertine flooring. . Open concept living and dining. Perfect for entertaining. New carpet in all 3 bedrooms. Master has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dirty="0">
                <a:latin typeface="Tw Cen MT" pitchFamily="34" charset="0"/>
                <a:cs typeface="Arial" pitchFamily="34" charset="0"/>
              </a:rPr>
              <a:t> suite with travertine tiled walk in shower. Deck overlooking private fenced in yard on pond. Convenient to shopping, rec center, Folly Beach and downtown. Must see!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56956" y="796845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1070" y="815273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0969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81079" y="709012"/>
            <a:ext cx="5581842" cy="3726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" y="4619136"/>
            <a:ext cx="9143999" cy="11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1082 Wellington Court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19021179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Reduced to $334,000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3410B8F8-3698-45B9-98B3-767DDD0C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202473-A74E-4C4F-9FA1-DE25C9AA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48BDAC96-3661-469E-BFF2-6D61A5D1F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C185B5-9F6B-41B6-BEE3-3CB95374B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E50FB08A-7D12-4FA5-AC15-E1AD198E0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1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8577D1-C74C-4927-A050-0A21E406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358</TotalTime>
  <Words>159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2019-08-27T12:07:56Z</dcterms:modified>
</cp:coreProperties>
</file>