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956" y="84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1"/>
            <a:ext cx="9144000" cy="68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Reduced! Great James Island Location!</a:t>
            </a:r>
            <a:endParaRPr lang="en-US" sz="3000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56956" y="5937162"/>
            <a:ext cx="9087043" cy="1940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Beautiful 3 bedroom, 2 bath brick home in desirable, established neighborhood. Home is situated on a quiet </a:t>
            </a:r>
            <a:r>
              <a:rPr lang="en-US" dirty="0" err="1">
                <a:latin typeface="Tw Cen MT" pitchFamily="34" charset="0"/>
                <a:cs typeface="Arial" pitchFamily="34" charset="0"/>
              </a:rPr>
              <a:t>cul</a:t>
            </a:r>
            <a:r>
              <a:rPr lang="en-US" dirty="0">
                <a:latin typeface="Tw Cen MT" pitchFamily="34" charset="0"/>
                <a:cs typeface="Arial" pitchFamily="34" charset="0"/>
              </a:rPr>
              <a:t> de sac on pond. Hardwood floors throughout living area. Interior freshly painted. Eat in kitchen with bay window, granite counter tops and travertine flooring. . Open concept living and dining. Perfect for entertaining. New carpet in all 3 bedrooms. Master has </a:t>
            </a:r>
            <a:r>
              <a:rPr lang="en-US" dirty="0" err="1">
                <a:latin typeface="Tw Cen MT" pitchFamily="34" charset="0"/>
                <a:cs typeface="Arial" pitchFamily="34" charset="0"/>
              </a:rPr>
              <a:t>en</a:t>
            </a:r>
            <a:r>
              <a:rPr lang="en-US" dirty="0">
                <a:latin typeface="Tw Cen MT" pitchFamily="34" charset="0"/>
                <a:cs typeface="Arial" pitchFamily="34" charset="0"/>
              </a:rPr>
              <a:t> suite with travertine tiled walk in shower. Deck overlooking private fenced in yard on pond. Convenient to shopping, rec center, Folly Beach and downtown. Must see!</a:t>
            </a:r>
            <a:endParaRPr kumimoji="0" lang="en-US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56956" y="7968450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811070" y="8152732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086600" y="8009696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781079" y="709012"/>
            <a:ext cx="5581842" cy="37264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1" y="4619136"/>
            <a:ext cx="9143999" cy="1185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1082 Wellington Court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Lawton Bluff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Charleston, SC 29412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19021179 </a:t>
            </a:r>
            <a:r>
              <a:rPr lang="en-US"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Now Offering at $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317,000</a:t>
            </a: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14" name="Picture 14">
            <a:extLst>
              <a:ext uri="{FF2B5EF4-FFF2-40B4-BE49-F238E27FC236}">
                <a16:creationId xmlns:a16="http://schemas.microsoft.com/office/drawing/2014/main" id="{3410B8F8-3698-45B9-98B3-767DDD0C1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3157" y="709012"/>
            <a:ext cx="1492046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C202473-A74E-4C4F-9FA1-DE25C9AA2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43800" y="709012"/>
            <a:ext cx="1492046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4">
            <a:extLst>
              <a:ext uri="{FF2B5EF4-FFF2-40B4-BE49-F238E27FC236}">
                <a16:creationId xmlns:a16="http://schemas.microsoft.com/office/drawing/2014/main" id="{48BDAC96-3661-469E-BFF2-6D61A5D1F3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3157" y="2074173"/>
            <a:ext cx="1492047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1C185B5-9F6B-41B6-BEE3-3CB95374BE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3157" y="3439335"/>
            <a:ext cx="1492046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4">
            <a:extLst>
              <a:ext uri="{FF2B5EF4-FFF2-40B4-BE49-F238E27FC236}">
                <a16:creationId xmlns:a16="http://schemas.microsoft.com/office/drawing/2014/main" id="{E50FB08A-7D12-4FA5-AC15-E1AD198E03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43801" y="3439335"/>
            <a:ext cx="1492046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A8577D1-C74C-4927-A050-0A21E406B2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43800" y="2074173"/>
            <a:ext cx="1492047" cy="9960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359</TotalTime>
  <Words>159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Book Antiqua</vt:lpstr>
      <vt:lpstr>Lucida Sans</vt:lpstr>
      <vt:lpstr>Trajan Pro</vt:lpstr>
      <vt:lpstr>Trebuchet MS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59</cp:revision>
  <dcterms:created xsi:type="dcterms:W3CDTF">2006-08-16T00:00:00Z</dcterms:created>
  <dcterms:modified xsi:type="dcterms:W3CDTF">2019-09-17T19:05:44Z</dcterms:modified>
</cp:coreProperties>
</file>