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2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62915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2860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Lake Marion Access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6482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latin typeface="Century Gothic" panose="020B0502020202020204" pitchFamily="34" charset="0"/>
              </a:rPr>
              <a:t>1085 W. A. Gamble Road</a:t>
            </a:r>
          </a:p>
          <a:p>
            <a:pPr algn="ctr"/>
            <a:r>
              <a:rPr lang="nn-NO" sz="2400" b="1" dirty="0">
                <a:ln w="3175">
                  <a:noFill/>
                </a:ln>
                <a:latin typeface="Century Gothic" panose="020B0502020202020204" pitchFamily="34" charset="0"/>
              </a:rPr>
              <a:t>Manning, SC 29102 ~ MLS# 155640 ~ $220,000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02307"/>
            <a:ext cx="8229599" cy="1984385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Move to Lake!  This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Moblie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Home sits on a large lot with its very own POND.  Alex Harvin Boat Ramp (public) is 1 min around the corner -  Sail to Charleston from the ramp.  The lot features a large back yard with road access from front and back of the property.  The pond sits fully on this lot and is not shared.  The home offers a large Master with walk in closet and master bath, Hardwood in dinning room, fireplace in the large den and a kitchen big enough for the family to sit and enjoy.  Apple and Pear Tree on the property.  Roof and AC replaced in 2020.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506" y="7686229"/>
            <a:ext cx="1334094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86229"/>
            <a:ext cx="1334094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3877" y="7686229"/>
            <a:ext cx="1334093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65D3E-F8AA-A74F-69F0-F9A76278E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629" y="7686229"/>
            <a:ext cx="1334093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E4E59-18B3-4D99-1F58-49183A5195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7753" y="7686229"/>
            <a:ext cx="1334093" cy="100056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167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Rastanty Cortez</vt:lpstr>
      <vt:lpstr>Office Theme</vt:lpstr>
      <vt:lpstr>Lake Marion 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98</cp:revision>
  <dcterms:created xsi:type="dcterms:W3CDTF">2006-08-16T00:00:00Z</dcterms:created>
  <dcterms:modified xsi:type="dcterms:W3CDTF">2023-03-22T11:50:35Z</dcterms:modified>
</cp:coreProperties>
</file>