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5/9/2017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2293" y="210404"/>
            <a:ext cx="5287814" cy="353502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54503" y="3733800"/>
            <a:ext cx="7463394"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1087 Blockade Runner Parkway</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River Birch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29485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17011189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$369,900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6201" y="5488396"/>
            <a:ext cx="7619999" cy="2230478"/>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GORGEOUS two story 5BR/3.5BA, 3-CAR TANDEM GARAGE home nestled on a quiet </a:t>
            </a:r>
            <a:r>
              <a:rPr lang="en-US" sz="1400" dirty="0" err="1">
                <a:solidFill>
                  <a:schemeClr val="tx1"/>
                </a:solidFill>
                <a:latin typeface="Georgia" panose="02040502050405020303" pitchFamily="18" charset="0"/>
                <a:cs typeface="Microsoft Sans Serif" panose="020B0604020202020204" pitchFamily="34" charset="0"/>
              </a:rPr>
              <a:t>cal</a:t>
            </a:r>
            <a:r>
              <a:rPr lang="en-US" sz="1400" dirty="0">
                <a:solidFill>
                  <a:schemeClr val="tx1"/>
                </a:solidFill>
                <a:latin typeface="Georgia" panose="02040502050405020303" pitchFamily="18" charset="0"/>
                <a:cs typeface="Microsoft Sans Serif" panose="020B0604020202020204" pitchFamily="34" charset="0"/>
              </a:rPr>
              <a:t>-de-sac! Features include: great room, dining room, eat-in-kitchen, study, theater room, large covered porch, screened-in porch, oversized professionally landscaped yard, 9' smooth ceilings, handsome hardwood flooring, wainscoting, heavy moldings and abundance of natural light. Gourmet kitchen with granite counter tops, HUGE island, 42'' cabinets, and stainless steel appliances is perfect for creating a chef inspired meal and entertaining. Massive master suite with spa-like master bath including jetted soaking tub, separate vanities, separate tiled 5 zone steam shower, and walk-in closet. Home is only 2 years old and shows like NEW! This home has it all-be the first to see, CALL TODAY!</a:t>
            </a:r>
          </a:p>
        </p:txBody>
      </p:sp>
      <p:sp>
        <p:nvSpPr>
          <p:cNvPr id="10" name="Down Ribbon 9"/>
          <p:cNvSpPr/>
          <p:nvPr/>
        </p:nvSpPr>
        <p:spPr>
          <a:xfrm>
            <a:off x="2581848" y="3028429"/>
            <a:ext cx="2608705"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i="1" dirty="0">
                <a:solidFill>
                  <a:schemeClr val="tx1"/>
                </a:solidFill>
                <a:latin typeface="Gabriola" panose="04040605051002020D02" pitchFamily="82" charset="0"/>
              </a:rPr>
              <a:t>Just Reduced!</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744694"/>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15440" y="7738159"/>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54680" y="7744694"/>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3160" y="7738160"/>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93920" y="7738160"/>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82066" y="4527907"/>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9839" y="4524145"/>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57613" y="4533113"/>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233160" y="4532411"/>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695387" y="4530319"/>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178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1087 Blockade Runner Parkway River Birch · Summerville, SC 29485 · MLS# 17011189 · $369,900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2017-05-09T19:00:15Z</dcterms:modified>
</cp:coreProperties>
</file>