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Listed on James Island!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79" y="6172200"/>
            <a:ext cx="606552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3 bed 1.5 bath brick ranch.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Exceptionally clean! Pond site.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Hardwood floors under carpet in living room and bedrooms.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Smooth ceilings.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Newer roof.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HVAC and duct replaced 2016.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House has been rewired.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location!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Convenient to shopping, restaurants, Folly Beach and down town.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06679" y="4867918"/>
            <a:ext cx="606552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1089 Harbor View Road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22004241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$415,000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69" y="706299"/>
            <a:ext cx="5398850" cy="40491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706299"/>
            <a:ext cx="1709928" cy="12801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3475277"/>
            <a:ext cx="1709928" cy="12801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2090788"/>
            <a:ext cx="1709928" cy="128016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30463B3-CFBF-47DC-93D8-8789F26AA2E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0704" y="706299"/>
            <a:ext cx="1709928" cy="12801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1CC243-8FE8-4475-9C4A-8D723049E85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0704" y="3475277"/>
            <a:ext cx="1709928" cy="128016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E7D7F35-AD27-4E96-BD88-9C1FC16B7B9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0704" y="2090788"/>
            <a:ext cx="1709928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271</TotalTime>
  <Words>115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80</cp:revision>
  <dcterms:created xsi:type="dcterms:W3CDTF">2006-08-16T00:00:00Z</dcterms:created>
  <dcterms:modified xsi:type="dcterms:W3CDTF">2022-02-23T15:44:28Z</dcterms:modified>
</cp:coreProperties>
</file>