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96" y="73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954B8-14D5-4A8A-8151-6E8181CA1BE3}" type="datetimeFigureOut">
              <a:rPr lang="en-US" smtClean="0"/>
              <a:t>9/10/2014</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8EED7-315B-4BAA-AFB3-4BA9D97B6DB6}" type="slidenum">
              <a:rPr lang="en-US" smtClean="0"/>
              <a:t>‹#›</a:t>
            </a:fld>
            <a:endParaRPr lang="en-US"/>
          </a:p>
        </p:txBody>
      </p:sp>
    </p:spTree>
    <p:extLst>
      <p:ext uri="{BB962C8B-B14F-4D97-AF65-F5344CB8AC3E}">
        <p14:creationId xmlns:p14="http://schemas.microsoft.com/office/powerpoint/2010/main" val="400391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58EED7-315B-4BAA-AFB3-4BA9D97B6DB6}" type="slidenum">
              <a:rPr lang="en-US" smtClean="0"/>
              <a:t>1</a:t>
            </a:fld>
            <a:endParaRPr lang="en-US"/>
          </a:p>
        </p:txBody>
      </p:sp>
    </p:spTree>
    <p:extLst>
      <p:ext uri="{BB962C8B-B14F-4D97-AF65-F5344CB8AC3E}">
        <p14:creationId xmlns:p14="http://schemas.microsoft.com/office/powerpoint/2010/main" val="185523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68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688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587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5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914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832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79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37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79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9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663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9/10/2014</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30654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mailto:bobglover08@gmail.com" TargetMode="External"/><Relationship Id="rId18" Type="http://schemas.openxmlformats.org/officeDocument/2006/relationships/image" Target="../media/image14.jpe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hyperlink" Target="mailto:mriser@ccim.net" TargetMode="External"/><Relationship Id="rId17" Type="http://schemas.openxmlformats.org/officeDocument/2006/relationships/image" Target="../media/image13.jpg"/><Relationship Id="rId2" Type="http://schemas.openxmlformats.org/officeDocument/2006/relationships/notesSlide" Target="../notesSlides/notesSlide1.xml"/><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1.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800971"/>
            <a:ext cx="3886200" cy="2914650"/>
          </a:xfrm>
          <a:prstGeom prst="rect">
            <a:avLst/>
          </a:prstGeom>
        </p:spPr>
      </p:pic>
      <p:sp>
        <p:nvSpPr>
          <p:cNvPr id="2" name="Title 1"/>
          <p:cNvSpPr>
            <a:spLocks noGrp="1"/>
          </p:cNvSpPr>
          <p:nvPr>
            <p:ph type="ctrTitle"/>
          </p:nvPr>
        </p:nvSpPr>
        <p:spPr>
          <a:xfrm>
            <a:off x="1" y="800971"/>
            <a:ext cx="3886199" cy="2914650"/>
          </a:xfrm>
        </p:spPr>
        <p:txBody>
          <a:bodyPr>
            <a:normAutofit/>
          </a:bodyPr>
          <a:lstStyle/>
          <a:p>
            <a:r>
              <a:rPr lang="en-US" sz="3200" dirty="0" smtClean="0">
                <a:latin typeface="Arial" panose="020B0604020202020204" pitchFamily="34" charset="0"/>
                <a:cs typeface="Arial" panose="020B0604020202020204" pitchFamily="34" charset="0"/>
              </a:rPr>
              <a:t>108 </a:t>
            </a:r>
            <a:r>
              <a:rPr lang="en-US" sz="3200" dirty="0" err="1" smtClean="0">
                <a:latin typeface="Arial" panose="020B0604020202020204" pitchFamily="34" charset="0"/>
                <a:cs typeface="Arial" panose="020B0604020202020204" pitchFamily="34" charset="0"/>
              </a:rPr>
              <a:t>Adthan</a:t>
            </a:r>
            <a:r>
              <a:rPr lang="en-US" sz="3200" dirty="0" smtClean="0">
                <a:latin typeface="Arial" panose="020B0604020202020204" pitchFamily="34" charset="0"/>
                <a:cs typeface="Arial" panose="020B0604020202020204" pitchFamily="34" charset="0"/>
              </a:rPr>
              <a:t> Circle</a:t>
            </a:r>
            <a:br>
              <a:rPr lang="en-US" sz="32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Crowfield Plantation</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Goose Creek</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MLS# </a:t>
            </a:r>
            <a:r>
              <a:rPr lang="en-US" sz="3200" dirty="0" smtClean="0">
                <a:latin typeface="Arial" panose="020B0604020202020204" pitchFamily="34" charset="0"/>
                <a:cs typeface="Arial" panose="020B0604020202020204" pitchFamily="34" charset="0"/>
              </a:rPr>
              <a:t>1413236</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$217,900</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 y="6197568"/>
            <a:ext cx="7772399" cy="2565433"/>
          </a:xfrm>
        </p:spPr>
        <p:txBody>
          <a:bodyPr>
            <a:noAutofit/>
          </a:bodyPr>
          <a:lstStyle/>
          <a:p>
            <a:r>
              <a:rPr lang="en-US" sz="1400" dirty="0" err="1">
                <a:solidFill>
                  <a:schemeClr val="tx1">
                    <a:lumMod val="75000"/>
                    <a:lumOff val="25000"/>
                  </a:schemeClr>
                </a:solidFill>
              </a:rPr>
              <a:t>Cul</a:t>
            </a:r>
            <a:r>
              <a:rPr lang="en-US" sz="1400" dirty="0">
                <a:solidFill>
                  <a:schemeClr val="tx1">
                    <a:lumMod val="75000"/>
                    <a:lumOff val="25000"/>
                  </a:schemeClr>
                </a:solidFill>
              </a:rPr>
              <a:t> de sac home in beautiful Crowfield Plantation. The kitchen is large and roomy with lots of counter space and cabinet storage. Finished with beautiful new Granite countertops &amp; tumbled marble back splash and stainless steel appliances. Stove, dishwasher and microwave recently replaced. Fridge is brand new and can convey with an acceptable offer. All cabinet doors are being replaced. Wooden steps lead to upstairs bedrooms. Large master bedroom with vaulted ceiling. Master closet has professionally installed closet system. Master bath has dual sink vanity, soaking tub and stand up shower with new glass enclosure. 2 car garage has built in shelving. Backyard is fully fenced with double gate front access and rear single gate access to the park. Most lighting fixtures and fans have been updated throughout the home. Home is equipped with a security system. Crowfield offers miles of walking trails, numerous parks, lakes and ponds, several pools to choose from as well as a golf course and tennis courts all within a city voted as a Best place to raise your kids. Goose Creek has a modern recreation center with full gym and well established youth sports program.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841500"/>
            <a:ext cx="1524000"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6145106"/>
            <a:ext cx="1524000" cy="1143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7312661"/>
            <a:ext cx="1524000" cy="1143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0790" y="1841500"/>
            <a:ext cx="1524000" cy="1143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4525" y="4276481"/>
            <a:ext cx="2561449" cy="1921087"/>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10679" t="606" r="10679" b="606"/>
          <a:stretch/>
        </p:blipFill>
        <p:spPr>
          <a:xfrm>
            <a:off x="-6369" y="3787669"/>
            <a:ext cx="2514600" cy="2328872"/>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1800" y="4977553"/>
            <a:ext cx="1524000" cy="11430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90091" y="3787669"/>
            <a:ext cx="1501961" cy="1126470"/>
          </a:xfrm>
          <a:prstGeom prst="rect">
            <a:avLst/>
          </a:prstGeom>
        </p:spPr>
      </p:pic>
      <p:sp>
        <p:nvSpPr>
          <p:cNvPr id="14" name="Rectangle 13"/>
          <p:cNvSpPr/>
          <p:nvPr/>
        </p:nvSpPr>
        <p:spPr>
          <a:xfrm>
            <a:off x="1" y="8763000"/>
            <a:ext cx="7772399" cy="1338828"/>
          </a:xfrm>
          <a:prstGeom prst="rect">
            <a:avLst/>
          </a:prstGeom>
        </p:spPr>
        <p:txBody>
          <a:bodyPr wrap="square">
            <a:spAutoFit/>
          </a:bodyPr>
          <a:lstStyle/>
          <a:p>
            <a:pPr algn="ctr"/>
            <a:r>
              <a:rPr lang="en-US" sz="2800" b="1" dirty="0" smtClean="0"/>
              <a:t>Michelle Riser &amp; Bob Glover</a:t>
            </a:r>
          </a:p>
          <a:p>
            <a:pPr algn="ctr"/>
            <a:r>
              <a:rPr lang="en-US" sz="1400" dirty="0" smtClean="0"/>
              <a:t>843-860-1229 (Michelle) | 843-693-1837 (Bob)</a:t>
            </a:r>
          </a:p>
          <a:p>
            <a:pPr algn="ctr"/>
            <a:r>
              <a:rPr lang="en-US" sz="1400" dirty="0" smtClean="0">
                <a:hlinkClick r:id="rId12"/>
              </a:rPr>
              <a:t>mriser@ccim.net</a:t>
            </a:r>
            <a:r>
              <a:rPr lang="en-US" sz="1400" dirty="0"/>
              <a:t> | </a:t>
            </a:r>
            <a:r>
              <a:rPr lang="en-US" sz="1400" dirty="0" smtClean="0">
                <a:hlinkClick r:id="rId13"/>
              </a:rPr>
              <a:t>bobglover08@gmail.com</a:t>
            </a:r>
            <a:r>
              <a:rPr lang="en-US" sz="1400" dirty="0" smtClean="0"/>
              <a:t> </a:t>
            </a:r>
          </a:p>
          <a:p>
            <a:pPr algn="ctr"/>
            <a:endParaRPr lang="en-US" sz="1400" dirty="0"/>
          </a:p>
          <a:p>
            <a:pPr algn="ctr"/>
            <a:r>
              <a:rPr lang="en-US" sz="1050" dirty="0"/>
              <a:t>Matthew Ryan </a:t>
            </a:r>
            <a:r>
              <a:rPr lang="en-US" sz="1050" dirty="0" smtClean="0"/>
              <a:t>Company, </a:t>
            </a:r>
            <a:r>
              <a:rPr lang="en-US" sz="1100" dirty="0"/>
              <a:t>104 Berkeley </a:t>
            </a:r>
            <a:r>
              <a:rPr lang="en-US" sz="1100" dirty="0" smtClean="0"/>
              <a:t>Square, </a:t>
            </a:r>
            <a:r>
              <a:rPr lang="en-US" sz="1100" dirty="0"/>
              <a:t>PMB </a:t>
            </a:r>
            <a:r>
              <a:rPr lang="en-US" sz="1100" dirty="0" smtClean="0"/>
              <a:t>59, </a:t>
            </a:r>
            <a:r>
              <a:rPr lang="en-US" sz="1100" dirty="0"/>
              <a:t>Goose Creek, 29445</a:t>
            </a:r>
            <a:endParaRPr lang="en-US" sz="1600" dirty="0"/>
          </a:p>
        </p:txBody>
      </p:sp>
      <p:sp>
        <p:nvSpPr>
          <p:cNvPr id="15" name="Rectangle 14"/>
          <p:cNvSpPr/>
          <p:nvPr/>
        </p:nvSpPr>
        <p:spPr>
          <a:xfrm>
            <a:off x="1" y="101025"/>
            <a:ext cx="7772400" cy="584775"/>
          </a:xfrm>
          <a:prstGeom prst="rect">
            <a:avLst/>
          </a:prstGeom>
          <a:solidFill>
            <a:srgbClr val="C00000"/>
          </a:solidFill>
          <a:effectLst>
            <a:outerShdw blurRad="50800" dist="38100" dir="16200000" rotWithShape="0">
              <a:prstClr val="black">
                <a:alpha val="40000"/>
              </a:prstClr>
            </a:outerShdw>
          </a:effectLst>
        </p:spPr>
        <p:txBody>
          <a:bodyPr wrap="square">
            <a:spAutoFit/>
          </a:bodyPr>
          <a:lstStyle/>
          <a:p>
            <a:pPr algn="ctr"/>
            <a:r>
              <a:rPr lang="en-US" sz="3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Cul-de-Sac Home Just Reduced!</a:t>
            </a:r>
            <a:endParaRPr lang="en-US" sz="32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22005" t="24028" r="35105" b="18784"/>
          <a:stretch/>
        </p:blipFill>
        <p:spPr bwMode="auto">
          <a:xfrm>
            <a:off x="10820400" y="806375"/>
            <a:ext cx="2561449"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rrowheads="1"/>
          </p:cNvPicPr>
          <p:nvPr/>
        </p:nvPicPr>
        <p:blipFill rotWithShape="1">
          <a:blip r:embed="rId15">
            <a:extLst>
              <a:ext uri="{28A0092B-C50C-407E-A947-70E740481C1C}">
                <a14:useLocalDpi xmlns:a14="http://schemas.microsoft.com/office/drawing/2010/main" val="0"/>
              </a:ext>
            </a:extLst>
          </a:blip>
          <a:srcRect l="6088" r="6088"/>
          <a:stretch/>
        </p:blipFill>
        <p:spPr bwMode="auto">
          <a:xfrm>
            <a:off x="5257800" y="3787668"/>
            <a:ext cx="2514600" cy="232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rotWithShape="1">
          <a:blip r:embed="rId16" cstate="print">
            <a:extLst>
              <a:ext uri="{28A0092B-C50C-407E-A947-70E740481C1C}">
                <a14:useLocalDpi xmlns:a14="http://schemas.microsoft.com/office/drawing/2010/main" val="0"/>
              </a:ext>
            </a:extLst>
          </a:blip>
          <a:srcRect t="12681" r="45549" b="10172"/>
          <a:stretch/>
        </p:blipFill>
        <p:spPr>
          <a:xfrm>
            <a:off x="4179244" y="3787669"/>
            <a:ext cx="996696" cy="1126470"/>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73979" y="4990070"/>
            <a:ext cx="1501961" cy="1126470"/>
          </a:xfrm>
          <a:prstGeom prst="rect">
            <a:avLst/>
          </a:prstGeom>
        </p:spPr>
      </p:pic>
      <p:pic>
        <p:nvPicPr>
          <p:cNvPr id="20" name="Picture 19"/>
          <p:cNvPicPr>
            <a:picLocks noChangeAspect="1"/>
          </p:cNvPicPr>
          <p:nvPr/>
        </p:nvPicPr>
        <p:blipFill rotWithShape="1">
          <a:blip r:embed="rId18" cstate="print">
            <a:extLst>
              <a:ext uri="{28A0092B-C50C-407E-A947-70E740481C1C}">
                <a14:useLocalDpi xmlns:a14="http://schemas.microsoft.com/office/drawing/2010/main" val="0"/>
              </a:ext>
            </a:extLst>
          </a:blip>
          <a:srcRect l="-1" t="15013" r="43804"/>
          <a:stretch/>
        </p:blipFill>
        <p:spPr>
          <a:xfrm>
            <a:off x="2590091" y="4990069"/>
            <a:ext cx="1002028" cy="1126471"/>
          </a:xfrm>
          <a:prstGeom prst="rect">
            <a:avLst/>
          </a:prstGeom>
        </p:spPr>
      </p:pic>
    </p:spTree>
    <p:extLst>
      <p:ext uri="{BB962C8B-B14F-4D97-AF65-F5344CB8AC3E}">
        <p14:creationId xmlns:p14="http://schemas.microsoft.com/office/powerpoint/2010/main" val="200154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253</Words>
  <Application>Microsoft Office PowerPoint</Application>
  <PresentationFormat>Custom</PresentationFormat>
  <Paragraphs>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108 Adthan Circle  Crowfield Plantation Goose Creek MLS# 1413236 $217,900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1510 Hwy 17 N MLS# 1414766 $1,575,000 8,593 SqFt</dc:title>
  <dc:creator>CVH360</dc:creator>
  <cp:lastModifiedBy>atp1313@gmail.com</cp:lastModifiedBy>
  <cp:revision>19</cp:revision>
  <dcterms:created xsi:type="dcterms:W3CDTF">2006-08-16T00:00:00Z</dcterms:created>
  <dcterms:modified xsi:type="dcterms:W3CDTF">2014-09-10T20:47:22Z</dcterms:modified>
</cp:coreProperties>
</file>